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2.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3.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4.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6.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7.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8.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0.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21.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2.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24.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2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6.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2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28.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29.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0.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3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32.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3.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34.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35.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36.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37.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38.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theme/theme39.xml" ContentType="application/vnd.openxmlformats-officedocument.theme+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theme/theme40.xml" ContentType="application/vnd.openxmlformats-officedocument.theme+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theme/theme41.xml" ContentType="application/vnd.openxmlformats-officedocument.theme+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42.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theme/theme43.xml" ContentType="application/vnd.openxmlformats-officedocument.theme+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44.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theme/theme45.xml" ContentType="application/vnd.openxmlformats-officedocument.theme+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theme/theme46.xml" ContentType="application/vnd.openxmlformats-officedocument.theme+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47.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48.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theme/theme49.xml" ContentType="application/vnd.openxmlformats-officedocument.theme+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theme/theme50.xml" ContentType="application/vnd.openxmlformats-officedocument.theme+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51.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52.xml" ContentType="application/vnd.openxmlformats-officedocument.theme+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theme/theme53.xml" ContentType="application/vnd.openxmlformats-officedocument.theme+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54.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theme/theme55.xml" ContentType="application/vnd.openxmlformats-officedocument.theme+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5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57.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theme/theme58.xml" ContentType="application/vnd.openxmlformats-officedocument.theme+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theme/theme59.xml" ContentType="application/vnd.openxmlformats-officedocument.theme+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60.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theme/theme61.xml" ContentType="application/vnd.openxmlformats-officedocument.theme+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theme/theme62.xml" ContentType="application/vnd.openxmlformats-officedocument.theme+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theme/theme63.xml" ContentType="application/vnd.openxmlformats-officedocument.theme+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theme/theme64.xml" ContentType="application/vnd.openxmlformats-officedocument.theme+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theme/theme65.xml" ContentType="application/vnd.openxmlformats-officedocument.theme+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theme/theme66.xml" ContentType="application/vnd.openxmlformats-officedocument.theme+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theme/theme67.xml" ContentType="application/vnd.openxmlformats-officedocument.theme+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theme/theme68.xml" ContentType="application/vnd.openxmlformats-officedocument.theme+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theme/theme69.xml" ContentType="application/vnd.openxmlformats-officedocument.theme+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theme/theme70.xml" ContentType="application/vnd.openxmlformats-officedocument.theme+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theme/theme71.xml" ContentType="application/vnd.openxmlformats-officedocument.theme+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theme/theme72.xml" ContentType="application/vnd.openxmlformats-officedocument.theme+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theme/theme73.xml" ContentType="application/vnd.openxmlformats-officedocument.theme+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theme/theme74.xml" ContentType="application/vnd.openxmlformats-officedocument.theme+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theme/theme75.xml" ContentType="application/vnd.openxmlformats-officedocument.theme+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theme/theme76.xml" ContentType="application/vnd.openxmlformats-officedocument.theme+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theme/theme77.xml" ContentType="application/vnd.openxmlformats-officedocument.theme+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theme/theme78.xml" ContentType="application/vnd.openxmlformats-officedocument.theme+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theme/theme79.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79" r:id="rId5"/>
    <p:sldMasterId id="2147484284" r:id="rId6"/>
    <p:sldMasterId id="2147484298" r:id="rId7"/>
    <p:sldMasterId id="2147484312" r:id="rId8"/>
    <p:sldMasterId id="2147484326" r:id="rId9"/>
    <p:sldMasterId id="2147484340" r:id="rId10"/>
    <p:sldMasterId id="2147484354" r:id="rId11"/>
    <p:sldMasterId id="2147484368" r:id="rId12"/>
    <p:sldMasterId id="2147484666" r:id="rId13"/>
    <p:sldMasterId id="2147484680" r:id="rId14"/>
    <p:sldMasterId id="2147484694" r:id="rId15"/>
    <p:sldMasterId id="2147484906" r:id="rId16"/>
    <p:sldMasterId id="2147484920" r:id="rId17"/>
    <p:sldMasterId id="2147485162" r:id="rId18"/>
    <p:sldMasterId id="2147485176" r:id="rId19"/>
    <p:sldMasterId id="2147485190" r:id="rId20"/>
    <p:sldMasterId id="2147485204" r:id="rId21"/>
    <p:sldMasterId id="2147485218" r:id="rId22"/>
    <p:sldMasterId id="2147485232" r:id="rId23"/>
    <p:sldMasterId id="2147485246" r:id="rId24"/>
    <p:sldMasterId id="2147485260" r:id="rId25"/>
    <p:sldMasterId id="2147485274" r:id="rId26"/>
    <p:sldMasterId id="2147485288" r:id="rId27"/>
    <p:sldMasterId id="2147485302" r:id="rId28"/>
    <p:sldMasterId id="2147485316" r:id="rId29"/>
    <p:sldMasterId id="2147485330" r:id="rId30"/>
    <p:sldMasterId id="2147485344" r:id="rId31"/>
    <p:sldMasterId id="2147485358" r:id="rId32"/>
    <p:sldMasterId id="2147485372" r:id="rId33"/>
    <p:sldMasterId id="2147485386" r:id="rId34"/>
    <p:sldMasterId id="2147485400" r:id="rId35"/>
    <p:sldMasterId id="2147485414" r:id="rId36"/>
    <p:sldMasterId id="2147485428" r:id="rId37"/>
    <p:sldMasterId id="2147485442" r:id="rId38"/>
    <p:sldMasterId id="2147485456" r:id="rId39"/>
    <p:sldMasterId id="2147485470" r:id="rId40"/>
    <p:sldMasterId id="2147485484" r:id="rId41"/>
    <p:sldMasterId id="2147485498" r:id="rId42"/>
    <p:sldMasterId id="2147485512" r:id="rId43"/>
    <p:sldMasterId id="2147485526" r:id="rId44"/>
    <p:sldMasterId id="2147485540" r:id="rId45"/>
    <p:sldMasterId id="2147485554" r:id="rId46"/>
    <p:sldMasterId id="2147485568" r:id="rId47"/>
    <p:sldMasterId id="2147485582" r:id="rId48"/>
    <p:sldMasterId id="2147485596" r:id="rId49"/>
    <p:sldMasterId id="2147485610" r:id="rId50"/>
    <p:sldMasterId id="2147485624" r:id="rId51"/>
    <p:sldMasterId id="2147485638" r:id="rId52"/>
    <p:sldMasterId id="2147485652" r:id="rId53"/>
    <p:sldMasterId id="2147485666" r:id="rId54"/>
    <p:sldMasterId id="2147485680" r:id="rId55"/>
    <p:sldMasterId id="2147485694" r:id="rId56"/>
    <p:sldMasterId id="2147485708" r:id="rId57"/>
    <p:sldMasterId id="2147485722" r:id="rId58"/>
    <p:sldMasterId id="2147485736" r:id="rId59"/>
    <p:sldMasterId id="2147485750" r:id="rId60"/>
    <p:sldMasterId id="2147485764" r:id="rId61"/>
    <p:sldMasterId id="2147485778" r:id="rId62"/>
    <p:sldMasterId id="2147485792" r:id="rId63"/>
    <p:sldMasterId id="2147485806" r:id="rId64"/>
    <p:sldMasterId id="2147485820" r:id="rId65"/>
    <p:sldMasterId id="2147485834" r:id="rId66"/>
    <p:sldMasterId id="2147485848" r:id="rId67"/>
    <p:sldMasterId id="2147485862" r:id="rId68"/>
    <p:sldMasterId id="2147485876" r:id="rId69"/>
    <p:sldMasterId id="2147485890" r:id="rId70"/>
    <p:sldMasterId id="2147485904" r:id="rId71"/>
    <p:sldMasterId id="2147485918" r:id="rId72"/>
    <p:sldMasterId id="2147485932" r:id="rId73"/>
    <p:sldMasterId id="2147485946" r:id="rId74"/>
    <p:sldMasterId id="2147485960" r:id="rId75"/>
    <p:sldMasterId id="2147485974" r:id="rId76"/>
    <p:sldMasterId id="2147485988" r:id="rId77"/>
    <p:sldMasterId id="2147486002" r:id="rId78"/>
    <p:sldMasterId id="2147486016" r:id="rId79"/>
    <p:sldMasterId id="2147486030" r:id="rId80"/>
    <p:sldMasterId id="2147486044" r:id="rId81"/>
    <p:sldMasterId id="2147486058" r:id="rId82"/>
  </p:sldMasterIdLst>
  <p:notesMasterIdLst>
    <p:notesMasterId r:id="rId137"/>
  </p:notesMasterIdLst>
  <p:handoutMasterIdLst>
    <p:handoutMasterId r:id="rId138"/>
  </p:handoutMasterIdLst>
  <p:sldIdLst>
    <p:sldId id="1012" r:id="rId83"/>
    <p:sldId id="2083" r:id="rId84"/>
    <p:sldId id="2088" r:id="rId85"/>
    <p:sldId id="2069" r:id="rId86"/>
    <p:sldId id="2067" r:id="rId87"/>
    <p:sldId id="2090" r:id="rId88"/>
    <p:sldId id="2071" r:id="rId89"/>
    <p:sldId id="2213" r:id="rId90"/>
    <p:sldId id="2072" r:id="rId91"/>
    <p:sldId id="2203" r:id="rId92"/>
    <p:sldId id="2209" r:id="rId93"/>
    <p:sldId id="2210" r:id="rId94"/>
    <p:sldId id="2212" r:id="rId95"/>
    <p:sldId id="2217" r:id="rId96"/>
    <p:sldId id="2218" r:id="rId97"/>
    <p:sldId id="2219" r:id="rId98"/>
    <p:sldId id="2220" r:id="rId99"/>
    <p:sldId id="2221" r:id="rId100"/>
    <p:sldId id="2091" r:id="rId101"/>
    <p:sldId id="2078" r:id="rId102"/>
    <p:sldId id="2222" r:id="rId103"/>
    <p:sldId id="2223" r:id="rId104"/>
    <p:sldId id="2238" r:id="rId105"/>
    <p:sldId id="2224" r:id="rId106"/>
    <p:sldId id="2239" r:id="rId107"/>
    <p:sldId id="2225" r:id="rId108"/>
    <p:sldId id="2226" r:id="rId109"/>
    <p:sldId id="2227" r:id="rId110"/>
    <p:sldId id="2230" r:id="rId111"/>
    <p:sldId id="2231" r:id="rId112"/>
    <p:sldId id="2242" r:id="rId113"/>
    <p:sldId id="2246" r:id="rId114"/>
    <p:sldId id="2243" r:id="rId115"/>
    <p:sldId id="2244" r:id="rId116"/>
    <p:sldId id="2232" r:id="rId117"/>
    <p:sldId id="2233" r:id="rId118"/>
    <p:sldId id="2268" r:id="rId119"/>
    <p:sldId id="2234" r:id="rId120"/>
    <p:sldId id="2235" r:id="rId121"/>
    <p:sldId id="2236" r:id="rId122"/>
    <p:sldId id="2237" r:id="rId123"/>
    <p:sldId id="2247" r:id="rId124"/>
    <p:sldId id="2249" r:id="rId125"/>
    <p:sldId id="2258" r:id="rId126"/>
    <p:sldId id="2259" r:id="rId127"/>
    <p:sldId id="2260" r:id="rId128"/>
    <p:sldId id="2261" r:id="rId129"/>
    <p:sldId id="2262" r:id="rId130"/>
    <p:sldId id="2263" r:id="rId131"/>
    <p:sldId id="2264" r:id="rId132"/>
    <p:sldId id="2265" r:id="rId133"/>
    <p:sldId id="2266" r:id="rId134"/>
    <p:sldId id="2267" r:id="rId135"/>
    <p:sldId id="1025" r:id="rId13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nathan Reid" initials="JAR" lastIdx="3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66CCFF"/>
    <a:srgbClr val="EAEAEA"/>
    <a:srgbClr val="969696"/>
    <a:srgbClr val="DDDDDD"/>
    <a:srgbClr val="C0C0C0"/>
    <a:srgbClr val="8400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0576" autoAdjust="0"/>
    <p:restoredTop sz="83061" autoAdjust="0"/>
  </p:normalViewPr>
  <p:slideViewPr>
    <p:cSldViewPr snapToGrid="0">
      <p:cViewPr>
        <p:scale>
          <a:sx n="90" d="100"/>
          <a:sy n="90" d="100"/>
        </p:scale>
        <p:origin x="-720" y="-72"/>
      </p:cViewPr>
      <p:guideLst>
        <p:guide orient="horz" pos="2180"/>
        <p:guide pos="2996"/>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45966"/>
    </p:cViewPr>
  </p:sorterViewPr>
  <p:notesViewPr>
    <p:cSldViewPr snapToGrid="0">
      <p:cViewPr>
        <p:scale>
          <a:sx n="100" d="100"/>
          <a:sy n="100" d="100"/>
        </p:scale>
        <p:origin x="-864" y="1512"/>
      </p:cViewPr>
      <p:guideLst>
        <p:guide orient="horz" pos="2927"/>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117" Type="http://schemas.openxmlformats.org/officeDocument/2006/relationships/slide" Target="slides/slide35.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63" Type="http://schemas.openxmlformats.org/officeDocument/2006/relationships/slideMaster" Target="slideMasters/slideMaster60.xml"/><Relationship Id="rId68" Type="http://schemas.openxmlformats.org/officeDocument/2006/relationships/slideMaster" Target="slideMasters/slideMaster65.xml"/><Relationship Id="rId84" Type="http://schemas.openxmlformats.org/officeDocument/2006/relationships/slide" Target="slides/slide2.xml"/><Relationship Id="rId89" Type="http://schemas.openxmlformats.org/officeDocument/2006/relationships/slide" Target="slides/slide7.xml"/><Relationship Id="rId112" Type="http://schemas.openxmlformats.org/officeDocument/2006/relationships/slide" Target="slides/slide30.xml"/><Relationship Id="rId133" Type="http://schemas.openxmlformats.org/officeDocument/2006/relationships/slide" Target="slides/slide51.xml"/><Relationship Id="rId138" Type="http://schemas.openxmlformats.org/officeDocument/2006/relationships/handoutMaster" Target="handoutMasters/handoutMaster1.xml"/><Relationship Id="rId16" Type="http://schemas.openxmlformats.org/officeDocument/2006/relationships/slideMaster" Target="slideMasters/slideMaster13.xml"/><Relationship Id="rId107" Type="http://schemas.openxmlformats.org/officeDocument/2006/relationships/slide" Target="slides/slide25.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53" Type="http://schemas.openxmlformats.org/officeDocument/2006/relationships/slideMaster" Target="slideMasters/slideMaster50.xml"/><Relationship Id="rId58" Type="http://schemas.openxmlformats.org/officeDocument/2006/relationships/slideMaster" Target="slideMasters/slideMaster55.xml"/><Relationship Id="rId74" Type="http://schemas.openxmlformats.org/officeDocument/2006/relationships/slideMaster" Target="slideMasters/slideMaster71.xml"/><Relationship Id="rId79" Type="http://schemas.openxmlformats.org/officeDocument/2006/relationships/slideMaster" Target="slideMasters/slideMaster76.xml"/><Relationship Id="rId102" Type="http://schemas.openxmlformats.org/officeDocument/2006/relationships/slide" Target="slides/slide20.xml"/><Relationship Id="rId123" Type="http://schemas.openxmlformats.org/officeDocument/2006/relationships/slide" Target="slides/slide41.xml"/><Relationship Id="rId128" Type="http://schemas.openxmlformats.org/officeDocument/2006/relationships/slide" Target="slides/slide46.xml"/><Relationship Id="rId5" Type="http://schemas.openxmlformats.org/officeDocument/2006/relationships/slideMaster" Target="slideMasters/slideMaster2.xml"/><Relationship Id="rId90" Type="http://schemas.openxmlformats.org/officeDocument/2006/relationships/slide" Target="slides/slide8.xml"/><Relationship Id="rId95" Type="http://schemas.openxmlformats.org/officeDocument/2006/relationships/slide" Target="slides/slide13.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64" Type="http://schemas.openxmlformats.org/officeDocument/2006/relationships/slideMaster" Target="slideMasters/slideMaster61.xml"/><Relationship Id="rId69" Type="http://schemas.openxmlformats.org/officeDocument/2006/relationships/slideMaster" Target="slideMasters/slideMaster66.xml"/><Relationship Id="rId113" Type="http://schemas.openxmlformats.org/officeDocument/2006/relationships/slide" Target="slides/slide31.xml"/><Relationship Id="rId118" Type="http://schemas.openxmlformats.org/officeDocument/2006/relationships/slide" Target="slides/slide36.xml"/><Relationship Id="rId134" Type="http://schemas.openxmlformats.org/officeDocument/2006/relationships/slide" Target="slides/slide52.xml"/><Relationship Id="rId13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Master" Target="slideMasters/slideMaster69.xml"/><Relationship Id="rId80" Type="http://schemas.openxmlformats.org/officeDocument/2006/relationships/slideMaster" Target="slideMasters/slideMaster77.xml"/><Relationship Id="rId85" Type="http://schemas.openxmlformats.org/officeDocument/2006/relationships/slide" Target="slides/slide3.xml"/><Relationship Id="rId93" Type="http://schemas.openxmlformats.org/officeDocument/2006/relationships/slide" Target="slides/slide11.xml"/><Relationship Id="rId98" Type="http://schemas.openxmlformats.org/officeDocument/2006/relationships/slide" Target="slides/slide16.xml"/><Relationship Id="rId121" Type="http://schemas.openxmlformats.org/officeDocument/2006/relationships/slide" Target="slides/slide39.xml"/><Relationship Id="rId14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Master" Target="slideMasters/slideMaster56.xml"/><Relationship Id="rId67" Type="http://schemas.openxmlformats.org/officeDocument/2006/relationships/slideMaster" Target="slideMasters/slideMaster64.xml"/><Relationship Id="rId103" Type="http://schemas.openxmlformats.org/officeDocument/2006/relationships/slide" Target="slides/slide21.xml"/><Relationship Id="rId108" Type="http://schemas.openxmlformats.org/officeDocument/2006/relationships/slide" Target="slides/slide26.xml"/><Relationship Id="rId116" Type="http://schemas.openxmlformats.org/officeDocument/2006/relationships/slide" Target="slides/slide34.xml"/><Relationship Id="rId124" Type="http://schemas.openxmlformats.org/officeDocument/2006/relationships/slide" Target="slides/slide42.xml"/><Relationship Id="rId129" Type="http://schemas.openxmlformats.org/officeDocument/2006/relationships/slide" Target="slides/slide47.xml"/><Relationship Id="rId137" Type="http://schemas.openxmlformats.org/officeDocument/2006/relationships/notesMaster" Target="notesMasters/notesMaster1.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Master" Target="slideMasters/slideMaster51.xml"/><Relationship Id="rId62" Type="http://schemas.openxmlformats.org/officeDocument/2006/relationships/slideMaster" Target="slideMasters/slideMaster59.xml"/><Relationship Id="rId70" Type="http://schemas.openxmlformats.org/officeDocument/2006/relationships/slideMaster" Target="slideMasters/slideMaster67.xml"/><Relationship Id="rId75" Type="http://schemas.openxmlformats.org/officeDocument/2006/relationships/slideMaster" Target="slideMasters/slideMaster72.xml"/><Relationship Id="rId83" Type="http://schemas.openxmlformats.org/officeDocument/2006/relationships/slide" Target="slides/slide1.xml"/><Relationship Id="rId88" Type="http://schemas.openxmlformats.org/officeDocument/2006/relationships/slide" Target="slides/slide6.xml"/><Relationship Id="rId91" Type="http://schemas.openxmlformats.org/officeDocument/2006/relationships/slide" Target="slides/slide9.xml"/><Relationship Id="rId96" Type="http://schemas.openxmlformats.org/officeDocument/2006/relationships/slide" Target="slides/slide14.xml"/><Relationship Id="rId111" Type="http://schemas.openxmlformats.org/officeDocument/2006/relationships/slide" Target="slides/slide29.xml"/><Relationship Id="rId132" Type="http://schemas.openxmlformats.org/officeDocument/2006/relationships/slide" Target="slides/slide50.xml"/><Relationship Id="rId14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slideMaster" Target="slideMasters/slideMaster54.xml"/><Relationship Id="rId106" Type="http://schemas.openxmlformats.org/officeDocument/2006/relationships/slide" Target="slides/slide24.xml"/><Relationship Id="rId114" Type="http://schemas.openxmlformats.org/officeDocument/2006/relationships/slide" Target="slides/slide32.xml"/><Relationship Id="rId119" Type="http://schemas.openxmlformats.org/officeDocument/2006/relationships/slide" Target="slides/slide37.xml"/><Relationship Id="rId12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Master" Target="slideMasters/slideMaster49.xml"/><Relationship Id="rId60" Type="http://schemas.openxmlformats.org/officeDocument/2006/relationships/slideMaster" Target="slideMasters/slideMaster57.xml"/><Relationship Id="rId65" Type="http://schemas.openxmlformats.org/officeDocument/2006/relationships/slideMaster" Target="slideMasters/slideMaster62.xml"/><Relationship Id="rId73" Type="http://schemas.openxmlformats.org/officeDocument/2006/relationships/slideMaster" Target="slideMasters/slideMaster70.xml"/><Relationship Id="rId78" Type="http://schemas.openxmlformats.org/officeDocument/2006/relationships/slideMaster" Target="slideMasters/slideMaster75.xml"/><Relationship Id="rId81" Type="http://schemas.openxmlformats.org/officeDocument/2006/relationships/slideMaster" Target="slideMasters/slideMaster78.xml"/><Relationship Id="rId86" Type="http://schemas.openxmlformats.org/officeDocument/2006/relationships/slide" Target="slides/slide4.xml"/><Relationship Id="rId94" Type="http://schemas.openxmlformats.org/officeDocument/2006/relationships/slide" Target="slides/slide12.xml"/><Relationship Id="rId99" Type="http://schemas.openxmlformats.org/officeDocument/2006/relationships/slide" Target="slides/slide17.xml"/><Relationship Id="rId101" Type="http://schemas.openxmlformats.org/officeDocument/2006/relationships/slide" Target="slides/slide19.xml"/><Relationship Id="rId122" Type="http://schemas.openxmlformats.org/officeDocument/2006/relationships/slide" Target="slides/slide40.xml"/><Relationship Id="rId130" Type="http://schemas.openxmlformats.org/officeDocument/2006/relationships/slide" Target="slides/slide48.xml"/><Relationship Id="rId135" Type="http://schemas.openxmlformats.org/officeDocument/2006/relationships/slide" Target="slides/slide53.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109" Type="http://schemas.openxmlformats.org/officeDocument/2006/relationships/slide" Target="slides/slide27.xml"/><Relationship Id="rId34" Type="http://schemas.openxmlformats.org/officeDocument/2006/relationships/slideMaster" Target="slideMasters/slideMaster31.xml"/><Relationship Id="rId50" Type="http://schemas.openxmlformats.org/officeDocument/2006/relationships/slideMaster" Target="slideMasters/slideMaster47.xml"/><Relationship Id="rId55" Type="http://schemas.openxmlformats.org/officeDocument/2006/relationships/slideMaster" Target="slideMasters/slideMaster52.xml"/><Relationship Id="rId76" Type="http://schemas.openxmlformats.org/officeDocument/2006/relationships/slideMaster" Target="slideMasters/slideMaster73.xml"/><Relationship Id="rId97" Type="http://schemas.openxmlformats.org/officeDocument/2006/relationships/slide" Target="slides/slide15.xml"/><Relationship Id="rId104" Type="http://schemas.openxmlformats.org/officeDocument/2006/relationships/slide" Target="slides/slide22.xml"/><Relationship Id="rId120" Type="http://schemas.openxmlformats.org/officeDocument/2006/relationships/slide" Target="slides/slide38.xml"/><Relationship Id="rId125" Type="http://schemas.openxmlformats.org/officeDocument/2006/relationships/slide" Target="slides/slide43.xml"/><Relationship Id="rId141"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Master" Target="slideMasters/slideMaster68.xml"/><Relationship Id="rId92" Type="http://schemas.openxmlformats.org/officeDocument/2006/relationships/slide" Target="slides/slide10.xml"/><Relationship Id="rId2" Type="http://schemas.openxmlformats.org/officeDocument/2006/relationships/customXml" Target="../customXml/item2.xml"/><Relationship Id="rId29" Type="http://schemas.openxmlformats.org/officeDocument/2006/relationships/slideMaster" Target="slideMasters/slideMaster26.xml"/><Relationship Id="rId24" Type="http://schemas.openxmlformats.org/officeDocument/2006/relationships/slideMaster" Target="slideMasters/slideMaster21.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66" Type="http://schemas.openxmlformats.org/officeDocument/2006/relationships/slideMaster" Target="slideMasters/slideMaster63.xml"/><Relationship Id="rId87" Type="http://schemas.openxmlformats.org/officeDocument/2006/relationships/slide" Target="slides/slide5.xml"/><Relationship Id="rId110" Type="http://schemas.openxmlformats.org/officeDocument/2006/relationships/slide" Target="slides/slide28.xml"/><Relationship Id="rId115" Type="http://schemas.openxmlformats.org/officeDocument/2006/relationships/slide" Target="slides/slide33.xml"/><Relationship Id="rId131" Type="http://schemas.openxmlformats.org/officeDocument/2006/relationships/slide" Target="slides/slide49.xml"/><Relationship Id="rId136" Type="http://schemas.openxmlformats.org/officeDocument/2006/relationships/slide" Target="slides/slide54.xml"/><Relationship Id="rId61" Type="http://schemas.openxmlformats.org/officeDocument/2006/relationships/slideMaster" Target="slideMasters/slideMaster58.xml"/><Relationship Id="rId82" Type="http://schemas.openxmlformats.org/officeDocument/2006/relationships/slideMaster" Target="slideMasters/slideMaster7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56" Type="http://schemas.openxmlformats.org/officeDocument/2006/relationships/slideMaster" Target="slideMasters/slideMaster53.xml"/><Relationship Id="rId77" Type="http://schemas.openxmlformats.org/officeDocument/2006/relationships/slideMaster" Target="slideMasters/slideMaster74.xml"/><Relationship Id="rId100" Type="http://schemas.openxmlformats.org/officeDocument/2006/relationships/slide" Target="slides/slide18.xml"/><Relationship Id="rId105" Type="http://schemas.openxmlformats.org/officeDocument/2006/relationships/slide" Target="slides/slide23.xml"/><Relationship Id="rId126"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a:cs typeface="+mn-cs"/>
              </a:defRPr>
            </a:lvl1pPr>
          </a:lstStyle>
          <a:p>
            <a:pPr>
              <a:defRPr/>
            </a:pPr>
            <a:endParaRPr lang="en-US" dirty="0"/>
          </a:p>
        </p:txBody>
      </p:sp>
      <p:sp>
        <p:nvSpPr>
          <p:cNvPr id="244739" name="Rectangle 3"/>
          <p:cNvSpPr>
            <a:spLocks noGrp="1" noChangeArrowheads="1"/>
          </p:cNvSpPr>
          <p:nvPr>
            <p:ph type="dt" sz="quarter"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a:cs typeface="+mn-cs"/>
              </a:defRPr>
            </a:lvl1pPr>
          </a:lstStyle>
          <a:p>
            <a:pPr>
              <a:defRPr/>
            </a:pPr>
            <a:endParaRPr lang="en-US" dirty="0"/>
          </a:p>
        </p:txBody>
      </p:sp>
      <p:sp>
        <p:nvSpPr>
          <p:cNvPr id="244740" name="Rectangle 4"/>
          <p:cNvSpPr>
            <a:spLocks noGrp="1" noChangeArrowheads="1"/>
          </p:cNvSpPr>
          <p:nvPr>
            <p:ph type="ftr" sz="quarter" idx="2"/>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a:cs typeface="+mn-cs"/>
              </a:defRPr>
            </a:lvl1pPr>
          </a:lstStyle>
          <a:p>
            <a:pPr>
              <a:defRPr/>
            </a:pPr>
            <a:endParaRPr lang="en-US" dirty="0"/>
          </a:p>
        </p:txBody>
      </p:sp>
      <p:sp>
        <p:nvSpPr>
          <p:cNvPr id="244741" name="Rectangle 5"/>
          <p:cNvSpPr>
            <a:spLocks noGrp="1" noChangeArrowheads="1"/>
          </p:cNvSpPr>
          <p:nvPr>
            <p:ph type="sldNum" sz="quarter" idx="3"/>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a:cs typeface="+mn-cs"/>
              </a:defRPr>
            </a:lvl1pPr>
          </a:lstStyle>
          <a:p>
            <a:pPr>
              <a:defRPr/>
            </a:pPr>
            <a:fld id="{30AC3D14-1850-408F-A1B3-6C33C19FFD87}" type="slidenum">
              <a:rPr lang="en-US"/>
              <a:pPr>
                <a:defRPr/>
              </a:pPr>
              <a:t>‹#›</a:t>
            </a:fld>
            <a:endParaRPr lang="en-US" dirty="0"/>
          </a:p>
        </p:txBody>
      </p:sp>
    </p:spTree>
    <p:extLst>
      <p:ext uri="{BB962C8B-B14F-4D97-AF65-F5344CB8AC3E}">
        <p14:creationId xmlns:p14="http://schemas.microsoft.com/office/powerpoint/2010/main" val="389368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a:cs typeface="+mn-cs"/>
              </a:defRPr>
            </a:lvl1pPr>
          </a:lstStyle>
          <a:p>
            <a:pPr>
              <a:defRPr/>
            </a:pPr>
            <a:endParaRPr lang="en-US" dirty="0"/>
          </a:p>
        </p:txBody>
      </p:sp>
      <p:sp>
        <p:nvSpPr>
          <p:cNvPr id="6147" name="Rectangle 3"/>
          <p:cNvSpPr>
            <a:spLocks noGrp="1" noChangeArrowheads="1"/>
          </p:cNvSpPr>
          <p:nvPr>
            <p:ph type="dt"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a:cs typeface="+mn-cs"/>
              </a:defRPr>
            </a:lvl1pPr>
          </a:lstStyle>
          <a:p>
            <a:pPr>
              <a:defRPr/>
            </a:pPr>
            <a:endParaRPr lang="en-US" dirty="0"/>
          </a:p>
        </p:txBody>
      </p:sp>
      <p:sp>
        <p:nvSpPr>
          <p:cNvPr id="491524" name="Rectangle 4"/>
          <p:cNvSpPr>
            <a:spLocks noGrp="1" noRot="1" noChangeAspect="1" noChangeArrowheads="1" noTextEdit="1"/>
          </p:cNvSpPr>
          <p:nvPr>
            <p:ph type="sldImg" idx="2"/>
          </p:nvPr>
        </p:nvSpPr>
        <p:spPr bwMode="auto">
          <a:xfrm>
            <a:off x="1181100" y="696913"/>
            <a:ext cx="4649788" cy="34877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a:cs typeface="+mn-cs"/>
              </a:defRPr>
            </a:lvl1pPr>
          </a:lstStyle>
          <a:p>
            <a:pPr>
              <a:defRPr/>
            </a:pPr>
            <a:endParaRPr lang="en-US" dirty="0"/>
          </a:p>
        </p:txBody>
      </p:sp>
      <p:sp>
        <p:nvSpPr>
          <p:cNvPr id="6151" name="Rectangle 7"/>
          <p:cNvSpPr>
            <a:spLocks noGrp="1" noChangeArrowheads="1"/>
          </p:cNvSpPr>
          <p:nvPr>
            <p:ph type="sldNum" sz="quarter" idx="5"/>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a:cs typeface="+mn-cs"/>
              </a:defRPr>
            </a:lvl1pPr>
          </a:lstStyle>
          <a:p>
            <a:pPr>
              <a:defRPr/>
            </a:pPr>
            <a:fld id="{23F3C8D2-240C-421A-8906-28DEB5A00F39}" type="slidenum">
              <a:rPr lang="en-US"/>
              <a:pPr>
                <a:defRPr/>
              </a:pPr>
              <a:t>‹#›</a:t>
            </a:fld>
            <a:endParaRPr lang="en-US" dirty="0"/>
          </a:p>
        </p:txBody>
      </p:sp>
    </p:spTree>
    <p:extLst>
      <p:ext uri="{BB962C8B-B14F-4D97-AF65-F5344CB8AC3E}">
        <p14:creationId xmlns:p14="http://schemas.microsoft.com/office/powerpoint/2010/main" val="2118648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5D3CBBF2-CA4E-4468-8CD5-5E0FF6D314F3}" type="slidenum">
              <a:rPr lang="en-US" smtClean="0"/>
              <a:pPr eaLnBrk="1" hangingPunct="1">
                <a:defRPr/>
              </a:pPr>
              <a:t>1</a:t>
            </a:fld>
            <a:endParaRPr lang="en-US" dirty="0" smtClean="0"/>
          </a:p>
        </p:txBody>
      </p:sp>
      <p:sp>
        <p:nvSpPr>
          <p:cNvPr id="492547" name="Rectangle 2"/>
          <p:cNvSpPr>
            <a:spLocks noGrp="1" noRot="1" noChangeAspect="1" noChangeArrowheads="1" noTextEdit="1"/>
          </p:cNvSpPr>
          <p:nvPr>
            <p:ph type="sldImg"/>
          </p:nvPr>
        </p:nvSpPr>
        <p:spPr>
          <a:xfrm>
            <a:off x="1181100" y="696913"/>
            <a:ext cx="4648200" cy="3486150"/>
          </a:xfrm>
          <a:ln/>
        </p:spPr>
      </p:sp>
      <p:sp>
        <p:nvSpPr>
          <p:cNvPr id="492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Amend GDN-0018</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14</a:t>
            </a:fld>
            <a:endParaRPr lang="en-US" dirty="0"/>
          </a:p>
        </p:txBody>
      </p:sp>
    </p:spTree>
    <p:extLst>
      <p:ext uri="{BB962C8B-B14F-4D97-AF65-F5344CB8AC3E}">
        <p14:creationId xmlns:p14="http://schemas.microsoft.com/office/powerpoint/2010/main" val="2521424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Administration &gt; Reference &gt; Problem Definitions &gt; </a:t>
            </a:r>
            <a:r>
              <a:rPr lang="en-US" dirty="0" smtClean="0">
                <a:effectLst/>
              </a:rPr>
              <a:t>AD0003E</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15</a:t>
            </a:fld>
            <a:endParaRPr lang="en-US" dirty="0"/>
          </a:p>
        </p:txBody>
      </p:sp>
    </p:spTree>
    <p:extLst>
      <p:ext uri="{BB962C8B-B14F-4D97-AF65-F5344CB8AC3E}">
        <p14:creationId xmlns:p14="http://schemas.microsoft.com/office/powerpoint/2010/main" val="2313730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 </a:t>
            </a:r>
            <a:r>
              <a:rPr lang="en-US" sz="1200" b="0" i="0" u="none" strike="noStrike" kern="1200" dirty="0" smtClean="0">
                <a:solidFill>
                  <a:schemeClr val="tx1"/>
                </a:solidFill>
                <a:effectLst/>
                <a:latin typeface="Arial" charset="0"/>
                <a:ea typeface="+mn-ea"/>
                <a:cs typeface="+mn-cs"/>
              </a:rPr>
              <a:t>Show the dragging features of item collection. Show number displayed moved to bottom.</a:t>
            </a:r>
          </a:p>
          <a:p>
            <a:r>
              <a:rPr lang="en-US" sz="1200" b="0" i="0" u="none" strike="noStrike" kern="1200" dirty="0" smtClean="0">
                <a:solidFill>
                  <a:schemeClr val="tx1"/>
                </a:solidFill>
                <a:effectLst/>
                <a:latin typeface="Arial" charset="0"/>
                <a:ea typeface="+mn-ea"/>
                <a:cs typeface="+mn-cs"/>
              </a:rPr>
              <a:t>Speaker</a:t>
            </a:r>
            <a:r>
              <a:rPr lang="en-US" sz="1200" b="0" i="0" u="none" strike="noStrike" kern="1200" baseline="0" dirty="0" smtClean="0">
                <a:solidFill>
                  <a:schemeClr val="tx1"/>
                </a:solidFill>
                <a:effectLst/>
                <a:latin typeface="Arial" charset="0"/>
                <a:ea typeface="+mn-ea"/>
                <a:cs typeface="+mn-cs"/>
              </a:rPr>
              <a:t> Note: Rearranged Columns will not be captured in the CSV export.</a:t>
            </a:r>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17</a:t>
            </a:fld>
            <a:endParaRPr lang="en-US" dirty="0"/>
          </a:p>
        </p:txBody>
      </p:sp>
    </p:spTree>
    <p:extLst>
      <p:ext uri="{BB962C8B-B14F-4D97-AF65-F5344CB8AC3E}">
        <p14:creationId xmlns:p14="http://schemas.microsoft.com/office/powerpoint/2010/main" val="327185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PR200911190033</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18</a:t>
            </a:fld>
            <a:endParaRPr lang="en-US" dirty="0"/>
          </a:p>
        </p:txBody>
      </p:sp>
    </p:spTree>
    <p:extLst>
      <p:ext uri="{BB962C8B-B14F-4D97-AF65-F5344CB8AC3E}">
        <p14:creationId xmlns:p14="http://schemas.microsoft.com/office/powerpoint/2010/main" val="278427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20</a:t>
            </a:fld>
            <a:endParaRPr lang="en-US" dirty="0"/>
          </a:p>
        </p:txBody>
      </p:sp>
    </p:spTree>
    <p:extLst>
      <p:ext uri="{BB962C8B-B14F-4D97-AF65-F5344CB8AC3E}">
        <p14:creationId xmlns:p14="http://schemas.microsoft.com/office/powerpoint/2010/main" val="2444760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CP is in place to hide</a:t>
            </a:r>
            <a:r>
              <a:rPr lang="en-US" baseline="0" dirty="0" smtClean="0"/>
              <a:t> certain fields</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22</a:t>
            </a:fld>
            <a:endParaRPr lang="en-US" dirty="0"/>
          </a:p>
        </p:txBody>
      </p:sp>
    </p:spTree>
    <p:extLst>
      <p:ext uri="{BB962C8B-B14F-4D97-AF65-F5344CB8AC3E}">
        <p14:creationId xmlns:p14="http://schemas.microsoft.com/office/powerpoint/2010/main" val="646883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26</a:t>
            </a:fld>
            <a:endParaRPr lang="en-US" dirty="0"/>
          </a:p>
        </p:txBody>
      </p:sp>
    </p:spTree>
    <p:extLst>
      <p:ext uri="{BB962C8B-B14F-4D97-AF65-F5344CB8AC3E}">
        <p14:creationId xmlns:p14="http://schemas.microsoft.com/office/powerpoint/2010/main" val="43958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Queries &gt; budget execution &gt; Exportable</a:t>
            </a:r>
            <a:r>
              <a:rPr lang="en-US" baseline="0" dirty="0" smtClean="0"/>
              <a:t> Fiscal year query</a:t>
            </a:r>
          </a:p>
          <a:p>
            <a:endParaRPr lang="en-US" baseline="0" dirty="0" smtClean="0"/>
          </a:p>
          <a:p>
            <a:r>
              <a:rPr lang="en-US" baseline="0" dirty="0" smtClean="0"/>
              <a:t>Name: P-FY15-A2-192X</a:t>
            </a:r>
          </a:p>
          <a:p>
            <a:r>
              <a:rPr lang="en-US" baseline="0" dirty="0" smtClean="0"/>
              <a:t>Year</a:t>
            </a:r>
            <a:r>
              <a:rPr lang="en-US" baseline="0" dirty="0" smtClean="0"/>
              <a:t>: </a:t>
            </a:r>
            <a:r>
              <a:rPr lang="en-US" baseline="0" dirty="0" smtClean="0"/>
              <a:t>2015</a:t>
            </a:r>
          </a:p>
          <a:p>
            <a:endParaRPr lang="en-US" baseline="0" dirty="0" smtClean="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28</a:t>
            </a:fld>
            <a:endParaRPr lang="en-US" dirty="0"/>
          </a:p>
        </p:txBody>
      </p:sp>
    </p:spTree>
    <p:extLst>
      <p:ext uri="{BB962C8B-B14F-4D97-AF65-F5344CB8AC3E}">
        <p14:creationId xmlns:p14="http://schemas.microsoft.com/office/powerpoint/2010/main" val="4015711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The reconciliation notebook holds all the information related to credit card statement lines. It allows users to see every credit card statement line and the status of that statement line. Users primarily use the reconciliation notebook to reconcile credit card statement lines to a CL (credit card log)/CT (credit</a:t>
            </a:r>
            <a:r>
              <a:rPr lang="en-US" sz="1200" kern="1200" baseline="0" dirty="0" smtClean="0">
                <a:solidFill>
                  <a:schemeClr val="tx1"/>
                </a:solidFill>
                <a:effectLst/>
                <a:latin typeface="Arial" charset="0"/>
                <a:ea typeface="+mn-ea"/>
                <a:cs typeface="+mn-cs"/>
              </a:rPr>
              <a:t> card training log) Order document  (also called credit card log) </a:t>
            </a:r>
            <a:r>
              <a:rPr lang="en-US" sz="1200" kern="1200" dirty="0" smtClean="0">
                <a:solidFill>
                  <a:schemeClr val="tx1"/>
                </a:solidFill>
                <a:effectLst/>
                <a:latin typeface="Arial" charset="0"/>
                <a:ea typeface="+mn-ea"/>
                <a:cs typeface="+mn-cs"/>
              </a:rPr>
              <a:t>or accounting strip</a:t>
            </a:r>
            <a:r>
              <a:rPr lang="en-US" sz="1200" kern="1200" baseline="0" dirty="0" smtClean="0">
                <a:solidFill>
                  <a:schemeClr val="tx1"/>
                </a:solidFill>
                <a:effectLst/>
                <a:latin typeface="Arial" charset="0"/>
                <a:ea typeface="+mn-ea"/>
                <a:cs typeface="+mn-cs"/>
              </a:rPr>
              <a:t> to create GL impact.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Users’ credit</a:t>
            </a:r>
            <a:r>
              <a:rPr lang="en-US" sz="1200" kern="1200" baseline="0" dirty="0" smtClean="0">
                <a:solidFill>
                  <a:schemeClr val="tx1"/>
                </a:solidFill>
                <a:effectLst/>
                <a:latin typeface="Arial" charset="0"/>
                <a:ea typeface="+mn-ea"/>
                <a:cs typeface="+mn-cs"/>
              </a:rPr>
              <a:t> card statement lines get loaded into this notebook by batch job. In 6.5, users have to create either an order doc (CL/CT) out of notebook or associate to Accounting strip. On the CL/CT document they had to reference the Credit Card alias on the document in order for the document to show up in the reconciliation notebook. If they forgot to include the Credit Card Alias, they had to amend or correct the document prior to reconciliation for the sole purpose of adding the credit card number. Otherwise the CL/CT document would not show up on the reconciliation notebook.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latin typeface="Arial" charset="0"/>
                <a:ea typeface="+mn-ea"/>
                <a:cs typeface="+mn-cs"/>
              </a:rPr>
              <a:t>Now, they can hit Add transaction to select the CL, and the credit card Alias would automatically be added onto the CL order document.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latin typeface="Arial" charset="0"/>
                <a:ea typeface="+mn-ea"/>
                <a:cs typeface="+mn-cs"/>
              </a:rPr>
              <a:t>Add Accounting Strip- will make sure money is allocated. Associating to Accounting Information will cause GL impact.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30</a:t>
            </a:fld>
            <a:endParaRPr lang="en-US" dirty="0"/>
          </a:p>
        </p:txBody>
      </p:sp>
    </p:spTree>
    <p:extLst>
      <p:ext uri="{BB962C8B-B14F-4D97-AF65-F5344CB8AC3E}">
        <p14:creationId xmlns:p14="http://schemas.microsoft.com/office/powerpoint/2010/main" val="959144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31</a:t>
            </a:fld>
            <a:endParaRPr lang="en-US" dirty="0"/>
          </a:p>
        </p:txBody>
      </p:sp>
    </p:spTree>
    <p:extLst>
      <p:ext uri="{BB962C8B-B14F-4D97-AF65-F5344CB8AC3E}">
        <p14:creationId xmlns:p14="http://schemas.microsoft.com/office/powerpoint/2010/main" val="47356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7" tIns="45713" rIns="91427" bIns="45713"/>
          <a:lstStyle/>
          <a:p>
            <a:pPr eaLnBrk="1" hangingPunct="1"/>
            <a:r>
              <a:rPr lang="en-US" dirty="0" smtClean="0">
                <a:latin typeface="Arial" pitchFamily="34" charset="0"/>
              </a:rPr>
              <a:t>20 Enhancements</a:t>
            </a:r>
            <a:r>
              <a:rPr lang="en-US" baseline="0" dirty="0" smtClean="0">
                <a:latin typeface="Arial" pitchFamily="34" charset="0"/>
              </a:rPr>
              <a:t> in General Training</a:t>
            </a:r>
            <a:endParaRPr lang="en-US" dirty="0"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Credit Card email notification batch </a:t>
            </a:r>
            <a:r>
              <a:rPr lang="en-US" dirty="0" smtClean="0"/>
              <a:t>job</a:t>
            </a:r>
          </a:p>
          <a:p>
            <a:r>
              <a:rPr lang="en-US" dirty="0" smtClean="0"/>
              <a:t>Speaker Note: For the Front end user, the change will be that the batch report notification email will be more specific regard types of errors and what changes need to be made.</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33</a:t>
            </a:fld>
            <a:endParaRPr lang="en-US" dirty="0"/>
          </a:p>
        </p:txBody>
      </p:sp>
    </p:spTree>
    <p:extLst>
      <p:ext uri="{BB962C8B-B14F-4D97-AF65-F5344CB8AC3E}">
        <p14:creationId xmlns:p14="http://schemas.microsoft.com/office/powerpoint/2010/main" val="3321346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Admin &gt; Security &gt;</a:t>
            </a:r>
            <a:r>
              <a:rPr lang="en-US" baseline="0" dirty="0" smtClean="0"/>
              <a:t> Principals &gt; Security Role by Security Org</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41</a:t>
            </a:fld>
            <a:endParaRPr lang="en-US" dirty="0"/>
          </a:p>
        </p:txBody>
      </p:sp>
    </p:spTree>
    <p:extLst>
      <p:ext uri="{BB962C8B-B14F-4D97-AF65-F5344CB8AC3E}">
        <p14:creationId xmlns:p14="http://schemas.microsoft.com/office/powerpoint/2010/main" val="1316870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a:t>
            </a:r>
            <a:r>
              <a:rPr lang="en-US" baseline="0" dirty="0" smtClean="0"/>
              <a:t> </a:t>
            </a:r>
            <a:r>
              <a:rPr lang="en-US" dirty="0" smtClean="0"/>
              <a:t>Once a user successfully</a:t>
            </a:r>
            <a:r>
              <a:rPr lang="en-US" baseline="0" dirty="0" smtClean="0"/>
              <a:t> sets up Security Questions, the informational error will not appear.</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45</a:t>
            </a:fld>
            <a:endParaRPr lang="en-US" dirty="0"/>
          </a:p>
        </p:txBody>
      </p:sp>
    </p:spTree>
    <p:extLst>
      <p:ext uri="{BB962C8B-B14F-4D97-AF65-F5344CB8AC3E}">
        <p14:creationId xmlns:p14="http://schemas.microsoft.com/office/powerpoint/2010/main" val="2677258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 Users will not have to set new security questions and answers after 7.1.2 goes live.</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50</a:t>
            </a:fld>
            <a:endParaRPr lang="en-US" dirty="0"/>
          </a:p>
        </p:txBody>
      </p:sp>
    </p:spTree>
    <p:extLst>
      <p:ext uri="{BB962C8B-B14F-4D97-AF65-F5344CB8AC3E}">
        <p14:creationId xmlns:p14="http://schemas.microsoft.com/office/powerpoint/2010/main" val="1044316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Slide Image Placeholder 1"/>
          <p:cNvSpPr>
            <a:spLocks noGrp="1" noRot="1" noChangeAspect="1" noTextEdit="1"/>
          </p:cNvSpPr>
          <p:nvPr>
            <p:ph type="sldImg"/>
          </p:nvPr>
        </p:nvSpPr>
        <p:spPr>
          <a:ln/>
        </p:spPr>
      </p:sp>
      <p:sp>
        <p:nvSpPr>
          <p:cNvPr id="861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81203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2348D38E-12BB-423B-9A38-3E786F90C132}" type="slidenum">
              <a:rPr lang="en-US" smtClean="0"/>
              <a:pPr eaLnBrk="1" hangingPunct="1">
                <a:defRPr/>
              </a:pPr>
              <a:t>54</a:t>
            </a:fld>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a:t>
            </a:r>
            <a:r>
              <a:rPr lang="en-US" dirty="0" smtClean="0"/>
              <a:t>Note: We are not implementing all 160 enhancements, only chosen GSA enhancements.</a:t>
            </a:r>
          </a:p>
          <a:p>
            <a:r>
              <a:rPr lang="en-US" dirty="0" smtClean="0"/>
              <a:t>Speaker</a:t>
            </a:r>
            <a:r>
              <a:rPr lang="en-US" baseline="0" dirty="0" smtClean="0"/>
              <a:t> Note: As we discuss these General Enhancements, we will highlight front end user impact vs. backend user impact.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5</a:t>
            </a:fld>
            <a:endParaRPr lang="en-US" dirty="0"/>
          </a:p>
        </p:txBody>
      </p:sp>
    </p:spTree>
    <p:extLst>
      <p:ext uri="{BB962C8B-B14F-4D97-AF65-F5344CB8AC3E}">
        <p14:creationId xmlns:p14="http://schemas.microsoft.com/office/powerpoint/2010/main" val="986551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 Note:</a:t>
            </a:r>
            <a:r>
              <a:rPr lang="en-US" baseline="0" dirty="0" smtClean="0"/>
              <a:t> </a:t>
            </a:r>
            <a:r>
              <a:rPr lang="en-US" dirty="0" smtClean="0"/>
              <a:t>Look up both </a:t>
            </a:r>
            <a:r>
              <a:rPr lang="en-US" b="1" dirty="0" smtClean="0"/>
              <a:t>M7201410290000</a:t>
            </a:r>
            <a:r>
              <a:rPr lang="en-US" baseline="0" dirty="0" smtClean="0"/>
              <a:t> Invoice to show Referenced/Referencing feature as well as Purchase Order </a:t>
            </a:r>
            <a:r>
              <a:rPr lang="en-US" b="1" baseline="0" dirty="0" smtClean="0"/>
              <a:t>PP0005489</a:t>
            </a:r>
            <a:r>
              <a:rPr lang="en-US" baseline="0" dirty="0" smtClean="0"/>
              <a:t> as suggested by Functional Coordinator.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8</a:t>
            </a:fld>
            <a:endParaRPr lang="en-US" dirty="0"/>
          </a:p>
        </p:txBody>
      </p:sp>
    </p:spTree>
    <p:extLst>
      <p:ext uri="{BB962C8B-B14F-4D97-AF65-F5344CB8AC3E}">
        <p14:creationId xmlns:p14="http://schemas.microsoft.com/office/powerpoint/2010/main" val="25944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 Consistent</a:t>
            </a:r>
            <a:r>
              <a:rPr lang="en-US" baseline="0" dirty="0" smtClean="0"/>
              <a:t> with other Pegasys attachment functionality, s</a:t>
            </a:r>
            <a:r>
              <a:rPr lang="en-US" dirty="0" smtClean="0"/>
              <a:t>pecial characters are still not allowed for attachment file names.</a:t>
            </a:r>
          </a:p>
          <a:p>
            <a:r>
              <a:rPr lang="en-US" dirty="0" smtClean="0"/>
              <a:t>Speaker Note: Documents</a:t>
            </a:r>
            <a:r>
              <a:rPr lang="en-US" baseline="0" dirty="0" smtClean="0"/>
              <a:t> must still be P</a:t>
            </a:r>
            <a:r>
              <a:rPr lang="en-US" dirty="0" smtClean="0"/>
              <a:t>rocessed</a:t>
            </a:r>
            <a:r>
              <a:rPr lang="en-US" baseline="0" dirty="0" smtClean="0"/>
              <a:t> for Documents to be on Queries.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9</a:t>
            </a:fld>
            <a:endParaRPr lang="en-US" dirty="0"/>
          </a:p>
        </p:txBody>
      </p:sp>
    </p:spTree>
    <p:extLst>
      <p:ext uri="{BB962C8B-B14F-4D97-AF65-F5344CB8AC3E}">
        <p14:creationId xmlns:p14="http://schemas.microsoft.com/office/powerpoint/2010/main" val="1917227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Arial" charset="0"/>
                <a:ea typeface="+mn-ea"/>
                <a:cs typeface="+mn-cs"/>
              </a:rPr>
              <a:t>MIME</a:t>
            </a:r>
            <a:r>
              <a:rPr lang="en-US" sz="1200" kern="1200" dirty="0" smtClean="0">
                <a:solidFill>
                  <a:schemeClr val="tx1"/>
                </a:solidFill>
                <a:effectLst/>
                <a:latin typeface="Arial" charset="0"/>
                <a:ea typeface="+mn-ea"/>
                <a:cs typeface="+mn-cs"/>
              </a:rPr>
              <a:t> files-</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application/octet-stream</a:t>
            </a:r>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10</a:t>
            </a:fld>
            <a:endParaRPr lang="en-US" dirty="0"/>
          </a:p>
        </p:txBody>
      </p:sp>
    </p:spTree>
    <p:extLst>
      <p:ext uri="{BB962C8B-B14F-4D97-AF65-F5344CB8AC3E}">
        <p14:creationId xmlns:p14="http://schemas.microsoft.com/office/powerpoint/2010/main" val="311213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a:t>
            </a:r>
            <a:r>
              <a:rPr lang="en-US" sz="1200" kern="1200" dirty="0" smtClean="0">
                <a:solidFill>
                  <a:schemeClr val="tx1"/>
                </a:solidFill>
                <a:effectLst/>
                <a:latin typeface="Arial" charset="0"/>
                <a:ea typeface="+mn-ea"/>
                <a:cs typeface="+mn-cs"/>
              </a:rPr>
              <a:t>Prevent</a:t>
            </a:r>
            <a:r>
              <a:rPr lang="en-US" dirty="0" smtClean="0"/>
              <a:t> </a:t>
            </a:r>
            <a:r>
              <a:rPr lang="en-US" sz="1200" kern="1200" dirty="0" smtClean="0">
                <a:solidFill>
                  <a:schemeClr val="tx1"/>
                </a:solidFill>
                <a:effectLst/>
                <a:latin typeface="Arial" charset="0"/>
                <a:ea typeface="+mn-ea"/>
                <a:cs typeface="+mn-cs"/>
              </a:rPr>
              <a:t>New</a:t>
            </a:r>
            <a:r>
              <a:rPr lang="en-US" dirty="0" smtClean="0"/>
              <a:t> </a:t>
            </a:r>
            <a:r>
              <a:rPr lang="en-US" sz="1200" kern="1200" dirty="0" smtClean="0">
                <a:solidFill>
                  <a:schemeClr val="tx1"/>
                </a:solidFill>
                <a:effectLst/>
                <a:latin typeface="Arial" charset="0"/>
                <a:ea typeface="+mn-ea"/>
                <a:cs typeface="+mn-cs"/>
              </a:rPr>
              <a:t>Spending</a:t>
            </a:r>
            <a:r>
              <a:rPr lang="en-US" dirty="0" smtClean="0"/>
              <a:t> logic provides agencies with a robust manner to </a:t>
            </a:r>
            <a:r>
              <a:rPr lang="en-US" sz="1200" kern="1200" dirty="0" smtClean="0">
                <a:solidFill>
                  <a:schemeClr val="tx1"/>
                </a:solidFill>
                <a:effectLst/>
                <a:latin typeface="Arial" charset="0"/>
                <a:ea typeface="+mn-ea"/>
                <a:cs typeface="+mn-cs"/>
              </a:rPr>
              <a:t>prevent</a:t>
            </a:r>
            <a:r>
              <a:rPr lang="en-US" dirty="0" smtClean="0"/>
              <a:t> </a:t>
            </a:r>
            <a:r>
              <a:rPr lang="en-US" sz="1200" kern="1200" dirty="0" smtClean="0">
                <a:solidFill>
                  <a:schemeClr val="tx1"/>
                </a:solidFill>
                <a:effectLst/>
                <a:latin typeface="Arial" charset="0"/>
                <a:ea typeface="+mn-ea"/>
                <a:cs typeface="+mn-cs"/>
              </a:rPr>
              <a:t>new</a:t>
            </a:r>
            <a:r>
              <a:rPr lang="en-US" dirty="0" smtClean="0"/>
              <a:t> activity with Vendors, Funds, or Dimensions. To correctly identify </a:t>
            </a:r>
            <a:r>
              <a:rPr lang="en-US" sz="1200" kern="1200" dirty="0" smtClean="0">
                <a:solidFill>
                  <a:schemeClr val="tx1"/>
                </a:solidFill>
                <a:effectLst/>
                <a:latin typeface="Arial" charset="0"/>
                <a:ea typeface="+mn-ea"/>
                <a:cs typeface="+mn-cs"/>
              </a:rPr>
              <a:t>new</a:t>
            </a:r>
            <a:r>
              <a:rPr lang="en-US" dirty="0" smtClean="0"/>
              <a:t> </a:t>
            </a:r>
            <a:r>
              <a:rPr lang="en-US" sz="1200" kern="1200" dirty="0" smtClean="0">
                <a:solidFill>
                  <a:schemeClr val="tx1"/>
                </a:solidFill>
                <a:effectLst/>
                <a:latin typeface="Arial" charset="0"/>
                <a:ea typeface="+mn-ea"/>
                <a:cs typeface="+mn-cs"/>
              </a:rPr>
              <a:t>spending</a:t>
            </a:r>
            <a:r>
              <a:rPr lang="en-US" dirty="0" smtClean="0"/>
              <a:t>, the system forces a check at the line level to ensure the amount will be less than or equal to the referenced document's outstanding amount, and the referenced document's Vendor, or Fund, or Dimension are a match to those on the </a:t>
            </a:r>
            <a:r>
              <a:rPr lang="en-US" sz="1200" kern="1200" dirty="0" smtClean="0">
                <a:solidFill>
                  <a:schemeClr val="tx1"/>
                </a:solidFill>
                <a:effectLst/>
                <a:latin typeface="Arial" charset="0"/>
                <a:ea typeface="+mn-ea"/>
                <a:cs typeface="+mn-cs"/>
              </a:rPr>
              <a:t>new</a:t>
            </a:r>
            <a:r>
              <a:rPr lang="en-US" dirty="0" smtClean="0"/>
              <a:t> transaction.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The enhancement is the Bypass Prevent New Use/Spending on the document type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Without PNU, GSA could hit a dead-end in a chain and not be able to invoice a transaction for which they have already received an order or receipt</a:t>
            </a:r>
          </a:p>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11</a:t>
            </a:fld>
            <a:endParaRPr lang="en-US" dirty="0"/>
          </a:p>
        </p:txBody>
      </p:sp>
    </p:spTree>
    <p:extLst>
      <p:ext uri="{BB962C8B-B14F-4D97-AF65-F5344CB8AC3E}">
        <p14:creationId xmlns:p14="http://schemas.microsoft.com/office/powerpoint/2010/main" val="1900211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 This</a:t>
            </a:r>
            <a:r>
              <a:rPr lang="en-US" baseline="0" dirty="0" smtClean="0"/>
              <a:t> is a backend user enhancement. As a result of this enhancement Front end users will see an error. If error is received please contact your functional coordinator. </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12</a:t>
            </a:fld>
            <a:endParaRPr lang="en-US" dirty="0"/>
          </a:p>
        </p:txBody>
      </p:sp>
    </p:spTree>
    <p:extLst>
      <p:ext uri="{BB962C8B-B14F-4D97-AF65-F5344CB8AC3E}">
        <p14:creationId xmlns:p14="http://schemas.microsoft.com/office/powerpoint/2010/main" val="372359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IPAC Transaction Query</a:t>
            </a:r>
            <a:r>
              <a:rPr lang="en-US" baseline="0" dirty="0" smtClean="0"/>
              <a:t> </a:t>
            </a:r>
            <a:r>
              <a:rPr lang="en-US" dirty="0" smtClean="0"/>
              <a:t>Short key 00130400- rich type ahead</a:t>
            </a:r>
          </a:p>
          <a:p>
            <a:r>
              <a:rPr lang="en-US" dirty="0" smtClean="0"/>
              <a:t>Speaker Note:</a:t>
            </a:r>
            <a:r>
              <a:rPr lang="en-US" baseline="0" dirty="0" smtClean="0"/>
              <a:t> Applies to Referenced back data (field names with links).</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13</a:t>
            </a:fld>
            <a:endParaRPr lang="en-US" dirty="0"/>
          </a:p>
        </p:txBody>
      </p:sp>
    </p:spTree>
    <p:extLst>
      <p:ext uri="{BB962C8B-B14F-4D97-AF65-F5344CB8AC3E}">
        <p14:creationId xmlns:p14="http://schemas.microsoft.com/office/powerpoint/2010/main" val="2028689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00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107523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ECD0A19-F1A2-403C-807F-29A9D772940D}" type="slidenum">
              <a:rPr lang="en-US"/>
              <a:pPr>
                <a:defRPr/>
              </a:pPr>
              <a:t>‹#›</a:t>
            </a:fld>
            <a:endParaRPr lang="en-US" dirty="0"/>
          </a:p>
        </p:txBody>
      </p:sp>
    </p:spTree>
    <p:extLst>
      <p:ext uri="{BB962C8B-B14F-4D97-AF65-F5344CB8AC3E}">
        <p14:creationId xmlns:p14="http://schemas.microsoft.com/office/powerpoint/2010/main" val="39688204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0A3BA176-90AE-4D47-99A7-12DB5170DCCA}" type="slidenum">
              <a:rPr lang="en-US"/>
              <a:pPr>
                <a:defRPr/>
              </a:pPr>
              <a:t>‹#›</a:t>
            </a:fld>
            <a:endParaRPr lang="en-US" dirty="0"/>
          </a:p>
        </p:txBody>
      </p:sp>
    </p:spTree>
    <p:extLst>
      <p:ext uri="{BB962C8B-B14F-4D97-AF65-F5344CB8AC3E}">
        <p14:creationId xmlns:p14="http://schemas.microsoft.com/office/powerpoint/2010/main" val="861523384"/>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49479795"/>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8169130"/>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318865815"/>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49200925"/>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0706070"/>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2310102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5753188"/>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4730798"/>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36416806"/>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323771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8C2A638-C39A-45EF-8E37-010A23E46E35}" type="slidenum">
              <a:rPr lang="en-US"/>
              <a:pPr>
                <a:defRPr/>
              </a:pPr>
              <a:t>‹#›</a:t>
            </a:fld>
            <a:endParaRPr lang="en-US" dirty="0"/>
          </a:p>
        </p:txBody>
      </p:sp>
    </p:spTree>
    <p:extLst>
      <p:ext uri="{BB962C8B-B14F-4D97-AF65-F5344CB8AC3E}">
        <p14:creationId xmlns:p14="http://schemas.microsoft.com/office/powerpoint/2010/main" val="158851371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20433781"/>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3924001"/>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7640596"/>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73084198"/>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2475643"/>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96577192"/>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83367177"/>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2169256"/>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6294574"/>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37019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EF957FE1-332E-4E91-B432-3E966BE5D479}" type="slidenum">
              <a:rPr lang="en-US"/>
              <a:pPr>
                <a:defRPr/>
              </a:pPr>
              <a:t>‹#›</a:t>
            </a:fld>
            <a:endParaRPr lang="en-US" dirty="0"/>
          </a:p>
        </p:txBody>
      </p:sp>
    </p:spTree>
    <p:extLst>
      <p:ext uri="{BB962C8B-B14F-4D97-AF65-F5344CB8AC3E}">
        <p14:creationId xmlns:p14="http://schemas.microsoft.com/office/powerpoint/2010/main" val="321298333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6099158"/>
      </p:ext>
    </p:extLst>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678980"/>
      </p:ext>
    </p:extLst>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7986842"/>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5793969"/>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0719892"/>
      </p:ext>
    </p:extLst>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7503802"/>
      </p:ext>
    </p:extLst>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3046175"/>
      </p:ext>
    </p:extLst>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19465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003F003B-B973-4FE1-A286-58DCD747A49F}" type="slidenum">
              <a:rPr lang="en-US"/>
              <a:pPr>
                <a:defRPr/>
              </a:pPr>
              <a:t>‹#›</a:t>
            </a:fld>
            <a:endParaRPr lang="en-US" dirty="0"/>
          </a:p>
        </p:txBody>
      </p:sp>
    </p:spTree>
    <p:extLst>
      <p:ext uri="{BB962C8B-B14F-4D97-AF65-F5344CB8AC3E}">
        <p14:creationId xmlns:p14="http://schemas.microsoft.com/office/powerpoint/2010/main" val="32452732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37C45F52-68FF-496A-9646-8AF7A43E7ABA}" type="slidenum">
              <a:rPr lang="en-US"/>
              <a:pPr>
                <a:defRPr/>
              </a:pPr>
              <a:t>‹#›</a:t>
            </a:fld>
            <a:endParaRPr lang="en-US" dirty="0"/>
          </a:p>
        </p:txBody>
      </p:sp>
    </p:spTree>
    <p:extLst>
      <p:ext uri="{BB962C8B-B14F-4D97-AF65-F5344CB8AC3E}">
        <p14:creationId xmlns:p14="http://schemas.microsoft.com/office/powerpoint/2010/main" val="30184238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atin typeface="Arial" charset="0"/>
              </a:defRPr>
            </a:lvl1pPr>
          </a:lstStyle>
          <a:p>
            <a:pPr>
              <a:defRPr/>
            </a:pPr>
            <a:r>
              <a:rPr lang="en-US" dirty="0"/>
              <a:t>CGI Federal Proprietary and Confidential</a:t>
            </a:r>
          </a:p>
        </p:txBody>
      </p:sp>
    </p:spTree>
    <p:extLst>
      <p:ext uri="{BB962C8B-B14F-4D97-AF65-F5344CB8AC3E}">
        <p14:creationId xmlns:p14="http://schemas.microsoft.com/office/powerpoint/2010/main" val="19870163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atin typeface="Arial" charset="0"/>
              </a:defRPr>
            </a:lvl1pPr>
          </a:lstStyle>
          <a:p>
            <a:pPr>
              <a:defRPr/>
            </a:pPr>
            <a:fld id="{9B534C20-52B6-4F8E-AE77-D93F8D042B1E}" type="slidenum">
              <a:rPr lang="en-US"/>
              <a:pPr>
                <a:defRPr/>
              </a:pPr>
              <a:t>‹#›</a:t>
            </a:fld>
            <a:endParaRPr lang="en-US" dirty="0"/>
          </a:p>
        </p:txBody>
      </p:sp>
    </p:spTree>
    <p:extLst>
      <p:ext uri="{BB962C8B-B14F-4D97-AF65-F5344CB8AC3E}">
        <p14:creationId xmlns:p14="http://schemas.microsoft.com/office/powerpoint/2010/main" val="39047015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latin typeface="Arial" charset="0"/>
              </a:defRPr>
            </a:lvl1pPr>
          </a:lstStyle>
          <a:p>
            <a:pPr>
              <a:defRPr/>
            </a:pPr>
            <a:fld id="{1C8A74ED-6BEB-4162-8412-77948491ACEE}" type="slidenum">
              <a:rPr lang="en-US"/>
              <a:pPr>
                <a:defRPr/>
              </a:pPr>
              <a:t>‹#›</a:t>
            </a:fld>
            <a:endParaRPr lang="en-US" dirty="0"/>
          </a:p>
        </p:txBody>
      </p:sp>
    </p:spTree>
    <p:extLst>
      <p:ext uri="{BB962C8B-B14F-4D97-AF65-F5344CB8AC3E}">
        <p14:creationId xmlns:p14="http://schemas.microsoft.com/office/powerpoint/2010/main" val="359544559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latin typeface="Arial" charset="0"/>
              </a:defRPr>
            </a:lvl1pPr>
          </a:lstStyle>
          <a:p>
            <a:pPr>
              <a:defRPr/>
            </a:pPr>
            <a:fld id="{8BB6475B-0F58-4B6B-AF0C-819B39B02DEB}" type="slidenum">
              <a:rPr lang="en-US"/>
              <a:pPr>
                <a:defRPr/>
              </a:pPr>
              <a:t>‹#›</a:t>
            </a:fld>
            <a:endParaRPr lang="en-US" dirty="0"/>
          </a:p>
        </p:txBody>
      </p:sp>
    </p:spTree>
    <p:extLst>
      <p:ext uri="{BB962C8B-B14F-4D97-AF65-F5344CB8AC3E}">
        <p14:creationId xmlns:p14="http://schemas.microsoft.com/office/powerpoint/2010/main" val="3096903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p:txBody>
          <a:bodyPr/>
          <a:lstStyle>
            <a:lvl1pPr>
              <a:defRPr>
                <a:latin typeface="Arial" charset="0"/>
              </a:defRPr>
            </a:lvl1pPr>
          </a:lstStyle>
          <a:p>
            <a:pPr>
              <a:defRPr/>
            </a:pPr>
            <a:fld id="{34276A9B-2B62-4032-ACBA-89E8D7642D7B}" type="slidenum">
              <a:rPr lang="en-US"/>
              <a:pPr>
                <a:defRPr/>
              </a:pPr>
              <a:t>‹#›</a:t>
            </a:fld>
            <a:endParaRPr lang="en-US" dirty="0"/>
          </a:p>
        </p:txBody>
      </p:sp>
    </p:spTree>
    <p:extLst>
      <p:ext uri="{BB962C8B-B14F-4D97-AF65-F5344CB8AC3E}">
        <p14:creationId xmlns:p14="http://schemas.microsoft.com/office/powerpoint/2010/main" val="87014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E6ECC99-6FD4-4BD7-9647-52D2DC12B6E1}" type="slidenum">
              <a:rPr lang="en-US"/>
              <a:pPr>
                <a:defRPr/>
              </a:pPr>
              <a:t>‹#›</a:t>
            </a:fld>
            <a:endParaRPr lang="en-US" dirty="0"/>
          </a:p>
        </p:txBody>
      </p:sp>
    </p:spTree>
    <p:extLst>
      <p:ext uri="{BB962C8B-B14F-4D97-AF65-F5344CB8AC3E}">
        <p14:creationId xmlns:p14="http://schemas.microsoft.com/office/powerpoint/2010/main" val="35774168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latin typeface="Arial" charset="0"/>
              </a:defRPr>
            </a:lvl1pPr>
          </a:lstStyle>
          <a:p>
            <a:pPr>
              <a:defRPr/>
            </a:pPr>
            <a:fld id="{9A59ED90-28E9-417B-814F-E802CEEF1575}" type="slidenum">
              <a:rPr lang="en-US"/>
              <a:pPr>
                <a:defRPr/>
              </a:pPr>
              <a:t>‹#›</a:t>
            </a:fld>
            <a:endParaRPr lang="en-US" dirty="0"/>
          </a:p>
        </p:txBody>
      </p:sp>
    </p:spTree>
    <p:extLst>
      <p:ext uri="{BB962C8B-B14F-4D97-AF65-F5344CB8AC3E}">
        <p14:creationId xmlns:p14="http://schemas.microsoft.com/office/powerpoint/2010/main" val="29045911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p:txBody>
          <a:bodyPr/>
          <a:lstStyle>
            <a:lvl1pPr>
              <a:defRPr>
                <a:latin typeface="Arial" charset="0"/>
              </a:defRPr>
            </a:lvl1pPr>
          </a:lstStyle>
          <a:p>
            <a:pPr>
              <a:defRPr/>
            </a:pPr>
            <a:fld id="{CA3A9C7D-CDFE-4853-8D31-68C983B0C5E1}" type="slidenum">
              <a:rPr lang="en-US"/>
              <a:pPr>
                <a:defRPr/>
              </a:pPr>
              <a:t>‹#›</a:t>
            </a:fld>
            <a:endParaRPr lang="en-US" dirty="0"/>
          </a:p>
        </p:txBody>
      </p:sp>
    </p:spTree>
    <p:extLst>
      <p:ext uri="{BB962C8B-B14F-4D97-AF65-F5344CB8AC3E}">
        <p14:creationId xmlns:p14="http://schemas.microsoft.com/office/powerpoint/2010/main" val="24316521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latin typeface="Arial" charset="0"/>
              </a:defRPr>
            </a:lvl1pPr>
          </a:lstStyle>
          <a:p>
            <a:pPr>
              <a:defRPr/>
            </a:pPr>
            <a:fld id="{E5178EFD-B38D-4DAB-A834-87A2BFDB4D19}" type="slidenum">
              <a:rPr lang="en-US"/>
              <a:pPr>
                <a:defRPr/>
              </a:pPr>
              <a:t>‹#›</a:t>
            </a:fld>
            <a:endParaRPr lang="en-US" dirty="0"/>
          </a:p>
        </p:txBody>
      </p:sp>
    </p:spTree>
    <p:extLst>
      <p:ext uri="{BB962C8B-B14F-4D97-AF65-F5344CB8AC3E}">
        <p14:creationId xmlns:p14="http://schemas.microsoft.com/office/powerpoint/2010/main" val="279174409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latin typeface="Arial" charset="0"/>
              </a:defRPr>
            </a:lvl1pPr>
          </a:lstStyle>
          <a:p>
            <a:pPr>
              <a:defRPr/>
            </a:pPr>
            <a:fld id="{E6E54BC3-FAAF-4FCE-B96D-8D13F862B915}" type="slidenum">
              <a:rPr lang="en-US"/>
              <a:pPr>
                <a:defRPr/>
              </a:pPr>
              <a:t>‹#›</a:t>
            </a:fld>
            <a:endParaRPr lang="en-US" dirty="0"/>
          </a:p>
        </p:txBody>
      </p:sp>
    </p:spTree>
    <p:extLst>
      <p:ext uri="{BB962C8B-B14F-4D97-AF65-F5344CB8AC3E}">
        <p14:creationId xmlns:p14="http://schemas.microsoft.com/office/powerpoint/2010/main" val="70747688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latin typeface="Arial" charset="0"/>
              </a:defRPr>
            </a:lvl1pPr>
          </a:lstStyle>
          <a:p>
            <a:pPr>
              <a:defRPr/>
            </a:pPr>
            <a:fld id="{75988F5D-30B5-49E6-84E0-9DC4BE227FF5}" type="slidenum">
              <a:rPr lang="en-US"/>
              <a:pPr>
                <a:defRPr/>
              </a:pPr>
              <a:t>‹#›</a:t>
            </a:fld>
            <a:endParaRPr lang="en-US" dirty="0"/>
          </a:p>
        </p:txBody>
      </p:sp>
    </p:spTree>
    <p:extLst>
      <p:ext uri="{BB962C8B-B14F-4D97-AF65-F5344CB8AC3E}">
        <p14:creationId xmlns:p14="http://schemas.microsoft.com/office/powerpoint/2010/main" val="9108858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latin typeface="Arial" charset="0"/>
              </a:defRPr>
            </a:lvl1pPr>
          </a:lstStyle>
          <a:p>
            <a:pPr>
              <a:defRPr/>
            </a:pPr>
            <a:fld id="{64299307-F8FE-4D5E-916B-52227E149C32}" type="slidenum">
              <a:rPr lang="en-US"/>
              <a:pPr>
                <a:defRPr/>
              </a:pPr>
              <a:t>‹#›</a:t>
            </a:fld>
            <a:endParaRPr lang="en-US" dirty="0"/>
          </a:p>
        </p:txBody>
      </p:sp>
    </p:spTree>
    <p:extLst>
      <p:ext uri="{BB962C8B-B14F-4D97-AF65-F5344CB8AC3E}">
        <p14:creationId xmlns:p14="http://schemas.microsoft.com/office/powerpoint/2010/main" val="37377553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latin typeface="Arial" charset="0"/>
              </a:defRPr>
            </a:lvl1pPr>
          </a:lstStyle>
          <a:p>
            <a:pPr>
              <a:defRPr/>
            </a:pPr>
            <a:fld id="{8882A4ED-7092-4184-96EE-7E8DFFB607FE}" type="slidenum">
              <a:rPr lang="en-US"/>
              <a:pPr>
                <a:defRPr/>
              </a:pPr>
              <a:t>‹#›</a:t>
            </a:fld>
            <a:endParaRPr lang="en-US" dirty="0"/>
          </a:p>
        </p:txBody>
      </p:sp>
    </p:spTree>
    <p:extLst>
      <p:ext uri="{BB962C8B-B14F-4D97-AF65-F5344CB8AC3E}">
        <p14:creationId xmlns:p14="http://schemas.microsoft.com/office/powerpoint/2010/main" val="17319559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latin typeface="Arial" charset="0"/>
              </a:defRPr>
            </a:lvl1pPr>
          </a:lstStyle>
          <a:p>
            <a:pPr>
              <a:defRPr/>
            </a:pPr>
            <a:fld id="{E8BAECB5-D037-49AB-B8F4-C8DEC954FE9F}" type="slidenum">
              <a:rPr lang="en-US"/>
              <a:pPr>
                <a:defRPr/>
              </a:pPr>
              <a:t>‹#›</a:t>
            </a:fld>
            <a:endParaRPr lang="en-US" dirty="0"/>
          </a:p>
        </p:txBody>
      </p:sp>
    </p:spTree>
    <p:extLst>
      <p:ext uri="{BB962C8B-B14F-4D97-AF65-F5344CB8AC3E}">
        <p14:creationId xmlns:p14="http://schemas.microsoft.com/office/powerpoint/2010/main" val="31978598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cs typeface="Arial" charset="0"/>
              </a:defRPr>
            </a:lvl1pPr>
          </a:lstStyle>
          <a:p>
            <a:pPr>
              <a:defRPr/>
            </a:pPr>
            <a:r>
              <a:rPr lang="en-US" dirty="0"/>
              <a:t>CGI Federal Proprietary and Confidential</a:t>
            </a:r>
          </a:p>
        </p:txBody>
      </p:sp>
    </p:spTree>
    <p:extLst>
      <p:ext uri="{BB962C8B-B14F-4D97-AF65-F5344CB8AC3E}">
        <p14:creationId xmlns:p14="http://schemas.microsoft.com/office/powerpoint/2010/main" val="32182292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cs typeface="Arial" charset="0"/>
              </a:defRPr>
            </a:lvl1pPr>
          </a:lstStyle>
          <a:p>
            <a:pPr>
              <a:defRPr/>
            </a:pPr>
            <a:fld id="{0A821FDC-7EAE-44C3-B04B-C21CCF29A950}" type="slidenum">
              <a:rPr lang="en-US"/>
              <a:pPr>
                <a:defRPr/>
              </a:pPr>
              <a:t>‹#›</a:t>
            </a:fld>
            <a:endParaRPr lang="en-US" dirty="0"/>
          </a:p>
        </p:txBody>
      </p:sp>
    </p:spTree>
    <p:extLst>
      <p:ext uri="{BB962C8B-B14F-4D97-AF65-F5344CB8AC3E}">
        <p14:creationId xmlns:p14="http://schemas.microsoft.com/office/powerpoint/2010/main" val="4142333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69B4FD5D-F970-4888-922F-E6B4DBC499B1}" type="slidenum">
              <a:rPr lang="en-US"/>
              <a:pPr>
                <a:defRPr/>
              </a:pPr>
              <a:t>‹#›</a:t>
            </a:fld>
            <a:endParaRPr lang="en-US" dirty="0"/>
          </a:p>
        </p:txBody>
      </p:sp>
    </p:spTree>
    <p:extLst>
      <p:ext uri="{BB962C8B-B14F-4D97-AF65-F5344CB8AC3E}">
        <p14:creationId xmlns:p14="http://schemas.microsoft.com/office/powerpoint/2010/main" val="156871729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cs typeface="Arial" charset="0"/>
              </a:defRPr>
            </a:lvl1pPr>
          </a:lstStyle>
          <a:p>
            <a:pPr>
              <a:defRPr/>
            </a:pPr>
            <a:fld id="{1D4ADF86-21D1-4CBF-A085-E52ADF9EB44D}" type="slidenum">
              <a:rPr lang="en-US"/>
              <a:pPr>
                <a:defRPr/>
              </a:pPr>
              <a:t>‹#›</a:t>
            </a:fld>
            <a:endParaRPr lang="en-US" dirty="0"/>
          </a:p>
        </p:txBody>
      </p:sp>
    </p:spTree>
    <p:extLst>
      <p:ext uri="{BB962C8B-B14F-4D97-AF65-F5344CB8AC3E}">
        <p14:creationId xmlns:p14="http://schemas.microsoft.com/office/powerpoint/2010/main" val="28460033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cs typeface="Arial" charset="0"/>
              </a:defRPr>
            </a:lvl1pPr>
          </a:lstStyle>
          <a:p>
            <a:pPr>
              <a:defRPr/>
            </a:pPr>
            <a:fld id="{CDDFA885-934C-4CA8-8D14-62AAF9A38457}" type="slidenum">
              <a:rPr lang="en-US"/>
              <a:pPr>
                <a:defRPr/>
              </a:pPr>
              <a:t>‹#›</a:t>
            </a:fld>
            <a:endParaRPr lang="en-US" dirty="0"/>
          </a:p>
        </p:txBody>
      </p:sp>
    </p:spTree>
    <p:extLst>
      <p:ext uri="{BB962C8B-B14F-4D97-AF65-F5344CB8AC3E}">
        <p14:creationId xmlns:p14="http://schemas.microsoft.com/office/powerpoint/2010/main" val="7328910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p:txBody>
          <a:bodyPr/>
          <a:lstStyle>
            <a:lvl1pPr>
              <a:defRPr>
                <a:cs typeface="Arial" charset="0"/>
              </a:defRPr>
            </a:lvl1pPr>
          </a:lstStyle>
          <a:p>
            <a:pPr>
              <a:defRPr/>
            </a:pPr>
            <a:fld id="{497F993C-AC2C-4A15-8F7A-3762B321F4C1}" type="slidenum">
              <a:rPr lang="en-US"/>
              <a:pPr>
                <a:defRPr/>
              </a:pPr>
              <a:t>‹#›</a:t>
            </a:fld>
            <a:endParaRPr lang="en-US" dirty="0"/>
          </a:p>
        </p:txBody>
      </p:sp>
    </p:spTree>
    <p:extLst>
      <p:ext uri="{BB962C8B-B14F-4D97-AF65-F5344CB8AC3E}">
        <p14:creationId xmlns:p14="http://schemas.microsoft.com/office/powerpoint/2010/main" val="40325625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cs typeface="Arial" charset="0"/>
              </a:defRPr>
            </a:lvl1pPr>
          </a:lstStyle>
          <a:p>
            <a:pPr>
              <a:defRPr/>
            </a:pPr>
            <a:fld id="{BDE98FD3-C14C-4BC2-AE40-2AE1E09D821F}" type="slidenum">
              <a:rPr lang="en-US"/>
              <a:pPr>
                <a:defRPr/>
              </a:pPr>
              <a:t>‹#›</a:t>
            </a:fld>
            <a:endParaRPr lang="en-US" dirty="0"/>
          </a:p>
        </p:txBody>
      </p:sp>
    </p:spTree>
    <p:extLst>
      <p:ext uri="{BB962C8B-B14F-4D97-AF65-F5344CB8AC3E}">
        <p14:creationId xmlns:p14="http://schemas.microsoft.com/office/powerpoint/2010/main" val="20874847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p:txBody>
          <a:bodyPr/>
          <a:lstStyle>
            <a:lvl1pPr>
              <a:defRPr>
                <a:cs typeface="Arial" charset="0"/>
              </a:defRPr>
            </a:lvl1pPr>
          </a:lstStyle>
          <a:p>
            <a:pPr>
              <a:defRPr/>
            </a:pPr>
            <a:fld id="{B85E2388-6CF4-4380-BD08-F67C6088DDA7}" type="slidenum">
              <a:rPr lang="en-US"/>
              <a:pPr>
                <a:defRPr/>
              </a:pPr>
              <a:t>‹#›</a:t>
            </a:fld>
            <a:endParaRPr lang="en-US" dirty="0"/>
          </a:p>
        </p:txBody>
      </p:sp>
    </p:spTree>
    <p:extLst>
      <p:ext uri="{BB962C8B-B14F-4D97-AF65-F5344CB8AC3E}">
        <p14:creationId xmlns:p14="http://schemas.microsoft.com/office/powerpoint/2010/main" val="13297457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cs typeface="Arial" charset="0"/>
              </a:defRPr>
            </a:lvl1pPr>
          </a:lstStyle>
          <a:p>
            <a:pPr>
              <a:defRPr/>
            </a:pPr>
            <a:fld id="{652E8ACC-39F5-4B40-9523-67CFA2BE913D}" type="slidenum">
              <a:rPr lang="en-US"/>
              <a:pPr>
                <a:defRPr/>
              </a:pPr>
              <a:t>‹#›</a:t>
            </a:fld>
            <a:endParaRPr lang="en-US" dirty="0"/>
          </a:p>
        </p:txBody>
      </p:sp>
    </p:spTree>
    <p:extLst>
      <p:ext uri="{BB962C8B-B14F-4D97-AF65-F5344CB8AC3E}">
        <p14:creationId xmlns:p14="http://schemas.microsoft.com/office/powerpoint/2010/main" val="18588849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cs typeface="Arial" charset="0"/>
              </a:defRPr>
            </a:lvl1pPr>
          </a:lstStyle>
          <a:p>
            <a:pPr>
              <a:defRPr/>
            </a:pPr>
            <a:fld id="{34603105-838F-4BB5-953D-60103FCAF5A2}" type="slidenum">
              <a:rPr lang="en-US"/>
              <a:pPr>
                <a:defRPr/>
              </a:pPr>
              <a:t>‹#›</a:t>
            </a:fld>
            <a:endParaRPr lang="en-US" dirty="0"/>
          </a:p>
        </p:txBody>
      </p:sp>
    </p:spTree>
    <p:extLst>
      <p:ext uri="{BB962C8B-B14F-4D97-AF65-F5344CB8AC3E}">
        <p14:creationId xmlns:p14="http://schemas.microsoft.com/office/powerpoint/2010/main" val="21995958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cs typeface="Arial" charset="0"/>
              </a:defRPr>
            </a:lvl1pPr>
          </a:lstStyle>
          <a:p>
            <a:pPr>
              <a:defRPr/>
            </a:pPr>
            <a:fld id="{0B821314-78F9-4FF0-B4B7-D2D9AA15903A}" type="slidenum">
              <a:rPr lang="en-US"/>
              <a:pPr>
                <a:defRPr/>
              </a:pPr>
              <a:t>‹#›</a:t>
            </a:fld>
            <a:endParaRPr lang="en-US" dirty="0"/>
          </a:p>
        </p:txBody>
      </p:sp>
    </p:spTree>
    <p:extLst>
      <p:ext uri="{BB962C8B-B14F-4D97-AF65-F5344CB8AC3E}">
        <p14:creationId xmlns:p14="http://schemas.microsoft.com/office/powerpoint/2010/main" val="101156096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cs typeface="Arial" charset="0"/>
              </a:defRPr>
            </a:lvl1pPr>
          </a:lstStyle>
          <a:p>
            <a:pPr>
              <a:defRPr/>
            </a:pPr>
            <a:fld id="{B59D7852-C53E-47D3-BC36-0F0C991CEF44}" type="slidenum">
              <a:rPr lang="en-US"/>
              <a:pPr>
                <a:defRPr/>
              </a:pPr>
              <a:t>‹#›</a:t>
            </a:fld>
            <a:endParaRPr lang="en-US" dirty="0"/>
          </a:p>
        </p:txBody>
      </p:sp>
    </p:spTree>
    <p:extLst>
      <p:ext uri="{BB962C8B-B14F-4D97-AF65-F5344CB8AC3E}">
        <p14:creationId xmlns:p14="http://schemas.microsoft.com/office/powerpoint/2010/main" val="148553134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cs typeface="Arial" charset="0"/>
              </a:defRPr>
            </a:lvl1pPr>
          </a:lstStyle>
          <a:p>
            <a:pPr>
              <a:defRPr/>
            </a:pPr>
            <a:fld id="{02413E12-F1CF-45B0-A15D-5138334052BD}" type="slidenum">
              <a:rPr lang="en-US"/>
              <a:pPr>
                <a:defRPr/>
              </a:pPr>
              <a:t>‹#›</a:t>
            </a:fld>
            <a:endParaRPr lang="en-US" dirty="0"/>
          </a:p>
        </p:txBody>
      </p:sp>
    </p:spTree>
    <p:extLst>
      <p:ext uri="{BB962C8B-B14F-4D97-AF65-F5344CB8AC3E}">
        <p14:creationId xmlns:p14="http://schemas.microsoft.com/office/powerpoint/2010/main" val="2328644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A1B0B62-1C1D-4300-820F-02CC46CD9BC3}" type="slidenum">
              <a:rPr lang="en-US"/>
              <a:pPr>
                <a:defRPr/>
              </a:pPr>
              <a:t>‹#›</a:t>
            </a:fld>
            <a:endParaRPr lang="en-US" dirty="0"/>
          </a:p>
        </p:txBody>
      </p:sp>
    </p:spTree>
    <p:extLst>
      <p:ext uri="{BB962C8B-B14F-4D97-AF65-F5344CB8AC3E}">
        <p14:creationId xmlns:p14="http://schemas.microsoft.com/office/powerpoint/2010/main" val="190737469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cs typeface="Arial" charset="0"/>
              </a:defRPr>
            </a:lvl1pPr>
          </a:lstStyle>
          <a:p>
            <a:pPr>
              <a:defRPr/>
            </a:pPr>
            <a:fld id="{A3FC6C66-9947-4D31-A55A-230EC763BFFB}" type="slidenum">
              <a:rPr lang="en-US"/>
              <a:pPr>
                <a:defRPr/>
              </a:pPr>
              <a:t>‹#›</a:t>
            </a:fld>
            <a:endParaRPr lang="en-US" dirty="0"/>
          </a:p>
        </p:txBody>
      </p:sp>
    </p:spTree>
    <p:extLst>
      <p:ext uri="{BB962C8B-B14F-4D97-AF65-F5344CB8AC3E}">
        <p14:creationId xmlns:p14="http://schemas.microsoft.com/office/powerpoint/2010/main" val="11621798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0600639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617F3755-F706-4033-80AE-3F84BD50CE16}" type="slidenum">
              <a:rPr lang="en-US"/>
              <a:pPr>
                <a:defRPr/>
              </a:pPr>
              <a:t>‹#›</a:t>
            </a:fld>
            <a:endParaRPr lang="en-US" dirty="0"/>
          </a:p>
        </p:txBody>
      </p:sp>
    </p:spTree>
    <p:extLst>
      <p:ext uri="{BB962C8B-B14F-4D97-AF65-F5344CB8AC3E}">
        <p14:creationId xmlns:p14="http://schemas.microsoft.com/office/powerpoint/2010/main" val="27131284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1DA4A538-51F7-4C91-A748-413D319736AF}" type="slidenum">
              <a:rPr lang="en-US"/>
              <a:pPr>
                <a:defRPr/>
              </a:pPr>
              <a:t>‹#›</a:t>
            </a:fld>
            <a:endParaRPr lang="en-US" dirty="0"/>
          </a:p>
        </p:txBody>
      </p:sp>
    </p:spTree>
    <p:extLst>
      <p:ext uri="{BB962C8B-B14F-4D97-AF65-F5344CB8AC3E}">
        <p14:creationId xmlns:p14="http://schemas.microsoft.com/office/powerpoint/2010/main" val="40557536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3F38F08-E201-42C1-9953-0AED48E7528D}" type="slidenum">
              <a:rPr lang="en-US"/>
              <a:pPr>
                <a:defRPr/>
              </a:pPr>
              <a:t>‹#›</a:t>
            </a:fld>
            <a:endParaRPr lang="en-US" dirty="0"/>
          </a:p>
        </p:txBody>
      </p:sp>
    </p:spTree>
    <p:extLst>
      <p:ext uri="{BB962C8B-B14F-4D97-AF65-F5344CB8AC3E}">
        <p14:creationId xmlns:p14="http://schemas.microsoft.com/office/powerpoint/2010/main" val="42214629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3C37AABF-3914-49BD-A808-3D4F6FF3488D}" type="slidenum">
              <a:rPr lang="en-US"/>
              <a:pPr>
                <a:defRPr/>
              </a:pPr>
              <a:t>‹#›</a:t>
            </a:fld>
            <a:endParaRPr lang="en-US" dirty="0"/>
          </a:p>
        </p:txBody>
      </p:sp>
    </p:spTree>
    <p:extLst>
      <p:ext uri="{BB962C8B-B14F-4D97-AF65-F5344CB8AC3E}">
        <p14:creationId xmlns:p14="http://schemas.microsoft.com/office/powerpoint/2010/main" val="406281754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7591746-3CAC-45D4-8F56-8AD8DA6358CE}" type="slidenum">
              <a:rPr lang="en-US"/>
              <a:pPr>
                <a:defRPr/>
              </a:pPr>
              <a:t>‹#›</a:t>
            </a:fld>
            <a:endParaRPr lang="en-US" dirty="0"/>
          </a:p>
        </p:txBody>
      </p:sp>
    </p:spTree>
    <p:extLst>
      <p:ext uri="{BB962C8B-B14F-4D97-AF65-F5344CB8AC3E}">
        <p14:creationId xmlns:p14="http://schemas.microsoft.com/office/powerpoint/2010/main" val="290441773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84130278-0E53-4F2C-BA4D-C8C278CF1B6F}" type="slidenum">
              <a:rPr lang="en-US"/>
              <a:pPr>
                <a:defRPr/>
              </a:pPr>
              <a:t>‹#›</a:t>
            </a:fld>
            <a:endParaRPr lang="en-US" dirty="0"/>
          </a:p>
        </p:txBody>
      </p:sp>
    </p:spTree>
    <p:extLst>
      <p:ext uri="{BB962C8B-B14F-4D97-AF65-F5344CB8AC3E}">
        <p14:creationId xmlns:p14="http://schemas.microsoft.com/office/powerpoint/2010/main" val="10408379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E3EFD9A2-18D9-4921-B157-C07A17175B1B}" type="slidenum">
              <a:rPr lang="en-US"/>
              <a:pPr>
                <a:defRPr/>
              </a:pPr>
              <a:t>‹#›</a:t>
            </a:fld>
            <a:endParaRPr lang="en-US" dirty="0"/>
          </a:p>
        </p:txBody>
      </p:sp>
    </p:spTree>
    <p:extLst>
      <p:ext uri="{BB962C8B-B14F-4D97-AF65-F5344CB8AC3E}">
        <p14:creationId xmlns:p14="http://schemas.microsoft.com/office/powerpoint/2010/main" val="36551571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DCC49461-2EB7-4872-8AC8-14441C5F13F5}" type="slidenum">
              <a:rPr lang="en-US"/>
              <a:pPr>
                <a:defRPr/>
              </a:pPr>
              <a:t>‹#›</a:t>
            </a:fld>
            <a:endParaRPr lang="en-US" dirty="0"/>
          </a:p>
        </p:txBody>
      </p:sp>
    </p:spTree>
    <p:extLst>
      <p:ext uri="{BB962C8B-B14F-4D97-AF65-F5344CB8AC3E}">
        <p14:creationId xmlns:p14="http://schemas.microsoft.com/office/powerpoint/2010/main" val="3664111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3981810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B158FCB3-5C01-4C75-B34C-A5998256056B}" type="slidenum">
              <a:rPr lang="en-US"/>
              <a:pPr>
                <a:defRPr/>
              </a:pPr>
              <a:t>‹#›</a:t>
            </a:fld>
            <a:endParaRPr lang="en-US" dirty="0"/>
          </a:p>
        </p:txBody>
      </p:sp>
    </p:spTree>
    <p:extLst>
      <p:ext uri="{BB962C8B-B14F-4D97-AF65-F5344CB8AC3E}">
        <p14:creationId xmlns:p14="http://schemas.microsoft.com/office/powerpoint/2010/main" val="69519409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C646E244-FE30-4924-BC11-C1471B112B05}" type="slidenum">
              <a:rPr lang="en-US"/>
              <a:pPr>
                <a:defRPr/>
              </a:pPr>
              <a:t>‹#›</a:t>
            </a:fld>
            <a:endParaRPr lang="en-US" dirty="0"/>
          </a:p>
        </p:txBody>
      </p:sp>
    </p:spTree>
    <p:extLst>
      <p:ext uri="{BB962C8B-B14F-4D97-AF65-F5344CB8AC3E}">
        <p14:creationId xmlns:p14="http://schemas.microsoft.com/office/powerpoint/2010/main" val="212961320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41D00605-56C9-4FCA-95FB-1FAB77FCC8D3}" type="slidenum">
              <a:rPr lang="en-US"/>
              <a:pPr>
                <a:defRPr/>
              </a:pPr>
              <a:t>‹#›</a:t>
            </a:fld>
            <a:endParaRPr lang="en-US" dirty="0"/>
          </a:p>
        </p:txBody>
      </p:sp>
    </p:spTree>
    <p:extLst>
      <p:ext uri="{BB962C8B-B14F-4D97-AF65-F5344CB8AC3E}">
        <p14:creationId xmlns:p14="http://schemas.microsoft.com/office/powerpoint/2010/main" val="36245127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F0AD4DE7-FC14-4EA3-BA1E-C67DC22FD50C}" type="slidenum">
              <a:rPr lang="en-US"/>
              <a:pPr>
                <a:defRPr/>
              </a:pPr>
              <a:t>‹#›</a:t>
            </a:fld>
            <a:endParaRPr lang="en-US" dirty="0"/>
          </a:p>
        </p:txBody>
      </p:sp>
    </p:spTree>
    <p:extLst>
      <p:ext uri="{BB962C8B-B14F-4D97-AF65-F5344CB8AC3E}">
        <p14:creationId xmlns:p14="http://schemas.microsoft.com/office/powerpoint/2010/main" val="39490088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21627746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A0308CBE-AA9A-4345-95CA-A90F2C32D36B}" type="slidenum">
              <a:rPr lang="en-US"/>
              <a:pPr>
                <a:defRPr/>
              </a:pPr>
              <a:t>‹#›</a:t>
            </a:fld>
            <a:endParaRPr lang="en-US" dirty="0"/>
          </a:p>
        </p:txBody>
      </p:sp>
    </p:spTree>
    <p:extLst>
      <p:ext uri="{BB962C8B-B14F-4D97-AF65-F5344CB8AC3E}">
        <p14:creationId xmlns:p14="http://schemas.microsoft.com/office/powerpoint/2010/main" val="255385745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D2B606F-CC23-4B4B-B081-F4DD4D3F7169}" type="slidenum">
              <a:rPr lang="en-US"/>
              <a:pPr>
                <a:defRPr/>
              </a:pPr>
              <a:t>‹#›</a:t>
            </a:fld>
            <a:endParaRPr lang="en-US" dirty="0"/>
          </a:p>
        </p:txBody>
      </p:sp>
    </p:spTree>
    <p:extLst>
      <p:ext uri="{BB962C8B-B14F-4D97-AF65-F5344CB8AC3E}">
        <p14:creationId xmlns:p14="http://schemas.microsoft.com/office/powerpoint/2010/main" val="38167474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0197222E-F3D8-44B3-B24F-E74FAF57BFBE}" type="slidenum">
              <a:rPr lang="en-US"/>
              <a:pPr>
                <a:defRPr/>
              </a:pPr>
              <a:t>‹#›</a:t>
            </a:fld>
            <a:endParaRPr lang="en-US" dirty="0"/>
          </a:p>
        </p:txBody>
      </p:sp>
    </p:spTree>
    <p:extLst>
      <p:ext uri="{BB962C8B-B14F-4D97-AF65-F5344CB8AC3E}">
        <p14:creationId xmlns:p14="http://schemas.microsoft.com/office/powerpoint/2010/main" val="19143466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F272525F-909C-424F-A9A8-202A029AE9A7}" type="slidenum">
              <a:rPr lang="en-US"/>
              <a:pPr>
                <a:defRPr/>
              </a:pPr>
              <a:t>‹#›</a:t>
            </a:fld>
            <a:endParaRPr lang="en-US" dirty="0"/>
          </a:p>
        </p:txBody>
      </p:sp>
    </p:spTree>
    <p:extLst>
      <p:ext uri="{BB962C8B-B14F-4D97-AF65-F5344CB8AC3E}">
        <p14:creationId xmlns:p14="http://schemas.microsoft.com/office/powerpoint/2010/main" val="265941214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C81032E2-F519-48C0-A107-D7D49A24A802}" type="slidenum">
              <a:rPr lang="en-US"/>
              <a:pPr>
                <a:defRPr/>
              </a:pPr>
              <a:t>‹#›</a:t>
            </a:fld>
            <a:endParaRPr lang="en-US" dirty="0"/>
          </a:p>
        </p:txBody>
      </p:sp>
    </p:spTree>
    <p:extLst>
      <p:ext uri="{BB962C8B-B14F-4D97-AF65-F5344CB8AC3E}">
        <p14:creationId xmlns:p14="http://schemas.microsoft.com/office/powerpoint/2010/main" val="3057084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4EDCA422-FC28-491A-B4EC-C3FACFB2D33D}" type="slidenum">
              <a:rPr lang="en-US"/>
              <a:pPr>
                <a:defRPr/>
              </a:pPr>
              <a:t>‹#›</a:t>
            </a:fld>
            <a:endParaRPr lang="en-US" dirty="0"/>
          </a:p>
        </p:txBody>
      </p:sp>
    </p:spTree>
    <p:extLst>
      <p:ext uri="{BB962C8B-B14F-4D97-AF65-F5344CB8AC3E}">
        <p14:creationId xmlns:p14="http://schemas.microsoft.com/office/powerpoint/2010/main" val="203929039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EECCBA2B-3231-4C40-9184-CB9DFCBCF026}" type="slidenum">
              <a:rPr lang="en-US"/>
              <a:pPr>
                <a:defRPr/>
              </a:pPr>
              <a:t>‹#›</a:t>
            </a:fld>
            <a:endParaRPr lang="en-US" dirty="0"/>
          </a:p>
        </p:txBody>
      </p:sp>
    </p:spTree>
    <p:extLst>
      <p:ext uri="{BB962C8B-B14F-4D97-AF65-F5344CB8AC3E}">
        <p14:creationId xmlns:p14="http://schemas.microsoft.com/office/powerpoint/2010/main" val="253094312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22AB127D-0448-430E-86BD-09835A67CC54}" type="slidenum">
              <a:rPr lang="en-US"/>
              <a:pPr>
                <a:defRPr/>
              </a:pPr>
              <a:t>‹#›</a:t>
            </a:fld>
            <a:endParaRPr lang="en-US" dirty="0"/>
          </a:p>
        </p:txBody>
      </p:sp>
    </p:spTree>
    <p:extLst>
      <p:ext uri="{BB962C8B-B14F-4D97-AF65-F5344CB8AC3E}">
        <p14:creationId xmlns:p14="http://schemas.microsoft.com/office/powerpoint/2010/main" val="332721731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A49C6744-7F94-4A59-86C1-6131AB3B4125}" type="slidenum">
              <a:rPr lang="en-US"/>
              <a:pPr>
                <a:defRPr/>
              </a:pPr>
              <a:t>‹#›</a:t>
            </a:fld>
            <a:endParaRPr lang="en-US" dirty="0"/>
          </a:p>
        </p:txBody>
      </p:sp>
    </p:spTree>
    <p:extLst>
      <p:ext uri="{BB962C8B-B14F-4D97-AF65-F5344CB8AC3E}">
        <p14:creationId xmlns:p14="http://schemas.microsoft.com/office/powerpoint/2010/main" val="137954782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DA93DA56-C16D-44D3-8634-7CEAB42D1D4A}" type="slidenum">
              <a:rPr lang="en-US"/>
              <a:pPr>
                <a:defRPr/>
              </a:pPr>
              <a:t>‹#›</a:t>
            </a:fld>
            <a:endParaRPr lang="en-US" dirty="0"/>
          </a:p>
        </p:txBody>
      </p:sp>
    </p:spTree>
    <p:extLst>
      <p:ext uri="{BB962C8B-B14F-4D97-AF65-F5344CB8AC3E}">
        <p14:creationId xmlns:p14="http://schemas.microsoft.com/office/powerpoint/2010/main" val="414738904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3F3C005A-E272-4543-858A-85B697C434B5}" type="slidenum">
              <a:rPr lang="en-US"/>
              <a:pPr>
                <a:defRPr/>
              </a:pPr>
              <a:t>‹#›</a:t>
            </a:fld>
            <a:endParaRPr lang="en-US" dirty="0"/>
          </a:p>
        </p:txBody>
      </p:sp>
    </p:spTree>
    <p:extLst>
      <p:ext uri="{BB962C8B-B14F-4D97-AF65-F5344CB8AC3E}">
        <p14:creationId xmlns:p14="http://schemas.microsoft.com/office/powerpoint/2010/main" val="2453416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B2899259-2756-4F6F-8FCB-742196102767}" type="slidenum">
              <a:rPr lang="en-US"/>
              <a:pPr>
                <a:defRPr/>
              </a:pPr>
              <a:t>‹#›</a:t>
            </a:fld>
            <a:endParaRPr lang="en-US" dirty="0"/>
          </a:p>
        </p:txBody>
      </p:sp>
    </p:spTree>
    <p:extLst>
      <p:ext uri="{BB962C8B-B14F-4D97-AF65-F5344CB8AC3E}">
        <p14:creationId xmlns:p14="http://schemas.microsoft.com/office/powerpoint/2010/main" val="387537039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D456A2C-8565-4503-88F8-BA5302BAE7E9}" type="slidenum">
              <a:rPr lang="en-US"/>
              <a:pPr>
                <a:defRPr/>
              </a:pPr>
              <a:t>‹#›</a:t>
            </a:fld>
            <a:endParaRPr lang="en-US" dirty="0"/>
          </a:p>
        </p:txBody>
      </p:sp>
    </p:spTree>
    <p:extLst>
      <p:ext uri="{BB962C8B-B14F-4D97-AF65-F5344CB8AC3E}">
        <p14:creationId xmlns:p14="http://schemas.microsoft.com/office/powerpoint/2010/main" val="158697740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5830701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32AC5B92-69C7-44D3-BF1F-0540332FAB29}" type="slidenum">
              <a:rPr lang="en-US"/>
              <a:pPr>
                <a:defRPr/>
              </a:pPr>
              <a:t>‹#›</a:t>
            </a:fld>
            <a:endParaRPr lang="en-US" dirty="0"/>
          </a:p>
        </p:txBody>
      </p:sp>
    </p:spTree>
    <p:extLst>
      <p:ext uri="{BB962C8B-B14F-4D97-AF65-F5344CB8AC3E}">
        <p14:creationId xmlns:p14="http://schemas.microsoft.com/office/powerpoint/2010/main" val="17890309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B498FD3-D5C5-436D-8AE0-9CBAA57F0FD0}" type="slidenum">
              <a:rPr lang="en-US"/>
              <a:pPr>
                <a:defRPr/>
              </a:pPr>
              <a:t>‹#›</a:t>
            </a:fld>
            <a:endParaRPr lang="en-US" dirty="0"/>
          </a:p>
        </p:txBody>
      </p:sp>
    </p:spTree>
    <p:extLst>
      <p:ext uri="{BB962C8B-B14F-4D97-AF65-F5344CB8AC3E}">
        <p14:creationId xmlns:p14="http://schemas.microsoft.com/office/powerpoint/2010/main" val="3059705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BF0EEABA-3191-491D-9D57-A6285D030667}" type="slidenum">
              <a:rPr lang="en-US"/>
              <a:pPr>
                <a:defRPr/>
              </a:pPr>
              <a:t>‹#›</a:t>
            </a:fld>
            <a:endParaRPr lang="en-US" dirty="0"/>
          </a:p>
        </p:txBody>
      </p:sp>
    </p:spTree>
    <p:extLst>
      <p:ext uri="{BB962C8B-B14F-4D97-AF65-F5344CB8AC3E}">
        <p14:creationId xmlns:p14="http://schemas.microsoft.com/office/powerpoint/2010/main" val="220173041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DA50E36-4643-46CC-94EC-B8BD0A4E137E}" type="slidenum">
              <a:rPr lang="en-US"/>
              <a:pPr>
                <a:defRPr/>
              </a:pPr>
              <a:t>‹#›</a:t>
            </a:fld>
            <a:endParaRPr lang="en-US" dirty="0"/>
          </a:p>
        </p:txBody>
      </p:sp>
    </p:spTree>
    <p:extLst>
      <p:ext uri="{BB962C8B-B14F-4D97-AF65-F5344CB8AC3E}">
        <p14:creationId xmlns:p14="http://schemas.microsoft.com/office/powerpoint/2010/main" val="115555320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4E566299-2ED0-484F-A923-BE61D12165B2}" type="slidenum">
              <a:rPr lang="en-US"/>
              <a:pPr>
                <a:defRPr/>
              </a:pPr>
              <a:t>‹#›</a:t>
            </a:fld>
            <a:endParaRPr lang="en-US" dirty="0"/>
          </a:p>
        </p:txBody>
      </p:sp>
    </p:spTree>
    <p:extLst>
      <p:ext uri="{BB962C8B-B14F-4D97-AF65-F5344CB8AC3E}">
        <p14:creationId xmlns:p14="http://schemas.microsoft.com/office/powerpoint/2010/main" val="373506336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8D4EB538-C73A-4B63-8916-CB49E57D1F71}" type="slidenum">
              <a:rPr lang="en-US"/>
              <a:pPr>
                <a:defRPr/>
              </a:pPr>
              <a:t>‹#›</a:t>
            </a:fld>
            <a:endParaRPr lang="en-US" dirty="0"/>
          </a:p>
        </p:txBody>
      </p:sp>
    </p:spTree>
    <p:extLst>
      <p:ext uri="{BB962C8B-B14F-4D97-AF65-F5344CB8AC3E}">
        <p14:creationId xmlns:p14="http://schemas.microsoft.com/office/powerpoint/2010/main" val="176873531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FB9BD27F-5A2F-4BF3-B5F7-F1F9B5D5C954}" type="slidenum">
              <a:rPr lang="en-US"/>
              <a:pPr>
                <a:defRPr/>
              </a:pPr>
              <a:t>‹#›</a:t>
            </a:fld>
            <a:endParaRPr lang="en-US" dirty="0"/>
          </a:p>
        </p:txBody>
      </p:sp>
    </p:spTree>
    <p:extLst>
      <p:ext uri="{BB962C8B-B14F-4D97-AF65-F5344CB8AC3E}">
        <p14:creationId xmlns:p14="http://schemas.microsoft.com/office/powerpoint/2010/main" val="60141958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79B500B-3454-424D-9965-B3687A1BE15D}" type="slidenum">
              <a:rPr lang="en-US"/>
              <a:pPr>
                <a:defRPr/>
              </a:pPr>
              <a:t>‹#›</a:t>
            </a:fld>
            <a:endParaRPr lang="en-US" dirty="0"/>
          </a:p>
        </p:txBody>
      </p:sp>
    </p:spTree>
    <p:extLst>
      <p:ext uri="{BB962C8B-B14F-4D97-AF65-F5344CB8AC3E}">
        <p14:creationId xmlns:p14="http://schemas.microsoft.com/office/powerpoint/2010/main" val="3515815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A8FCE67-62D1-46DE-B7D6-84B9BA8AEE2A}" type="slidenum">
              <a:rPr lang="en-US"/>
              <a:pPr>
                <a:defRPr/>
              </a:pPr>
              <a:t>‹#›</a:t>
            </a:fld>
            <a:endParaRPr lang="en-US" dirty="0"/>
          </a:p>
        </p:txBody>
      </p:sp>
    </p:spTree>
    <p:extLst>
      <p:ext uri="{BB962C8B-B14F-4D97-AF65-F5344CB8AC3E}">
        <p14:creationId xmlns:p14="http://schemas.microsoft.com/office/powerpoint/2010/main" val="40525700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4AA3332-6FAB-4DFC-A5E1-D1F3368C4342}" type="slidenum">
              <a:rPr lang="en-US"/>
              <a:pPr>
                <a:defRPr/>
              </a:pPr>
              <a:t>‹#›</a:t>
            </a:fld>
            <a:endParaRPr lang="en-US" dirty="0"/>
          </a:p>
        </p:txBody>
      </p:sp>
    </p:spTree>
    <p:extLst>
      <p:ext uri="{BB962C8B-B14F-4D97-AF65-F5344CB8AC3E}">
        <p14:creationId xmlns:p14="http://schemas.microsoft.com/office/powerpoint/2010/main" val="197507296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9ED0DD86-5A39-4776-9681-71C900ECC190}" type="slidenum">
              <a:rPr lang="en-US"/>
              <a:pPr>
                <a:defRPr/>
              </a:pPr>
              <a:t>‹#›</a:t>
            </a:fld>
            <a:endParaRPr lang="en-US" dirty="0"/>
          </a:p>
        </p:txBody>
      </p:sp>
    </p:spTree>
    <p:extLst>
      <p:ext uri="{BB962C8B-B14F-4D97-AF65-F5344CB8AC3E}">
        <p14:creationId xmlns:p14="http://schemas.microsoft.com/office/powerpoint/2010/main" val="48359978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3C23710B-6DD0-41A1-BA17-A56365D7F470}" type="slidenum">
              <a:rPr lang="en-US"/>
              <a:pPr>
                <a:defRPr/>
              </a:pPr>
              <a:t>‹#›</a:t>
            </a:fld>
            <a:endParaRPr lang="en-US" dirty="0"/>
          </a:p>
        </p:txBody>
      </p:sp>
    </p:spTree>
    <p:extLst>
      <p:ext uri="{BB962C8B-B14F-4D97-AF65-F5344CB8AC3E}">
        <p14:creationId xmlns:p14="http://schemas.microsoft.com/office/powerpoint/2010/main" val="182455243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BB134255-C831-4834-A862-2CF2F1DE8C09}" type="slidenum">
              <a:rPr lang="en-US"/>
              <a:pPr>
                <a:defRPr/>
              </a:pPr>
              <a:t>‹#›</a:t>
            </a:fld>
            <a:endParaRPr lang="en-US" dirty="0"/>
          </a:p>
        </p:txBody>
      </p:sp>
    </p:spTree>
    <p:extLst>
      <p:ext uri="{BB962C8B-B14F-4D97-AF65-F5344CB8AC3E}">
        <p14:creationId xmlns:p14="http://schemas.microsoft.com/office/powerpoint/2010/main" val="3401559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8F73B09-6FF3-4824-A683-D39195DB0860}" type="slidenum">
              <a:rPr lang="en-US"/>
              <a:pPr>
                <a:defRPr/>
              </a:pPr>
              <a:t>‹#›</a:t>
            </a:fld>
            <a:endParaRPr lang="en-US" dirty="0"/>
          </a:p>
        </p:txBody>
      </p:sp>
    </p:spTree>
    <p:extLst>
      <p:ext uri="{BB962C8B-B14F-4D97-AF65-F5344CB8AC3E}">
        <p14:creationId xmlns:p14="http://schemas.microsoft.com/office/powerpoint/2010/main" val="223088242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144408840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066367FD-4B77-4CA3-9795-FD8B5AA42998}" type="slidenum">
              <a:rPr lang="en-US"/>
              <a:pPr>
                <a:defRPr/>
              </a:pPr>
              <a:t>‹#›</a:t>
            </a:fld>
            <a:endParaRPr lang="en-US" dirty="0"/>
          </a:p>
        </p:txBody>
      </p:sp>
    </p:spTree>
    <p:extLst>
      <p:ext uri="{BB962C8B-B14F-4D97-AF65-F5344CB8AC3E}">
        <p14:creationId xmlns:p14="http://schemas.microsoft.com/office/powerpoint/2010/main" val="198175040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E08893EB-C0CD-4BA3-B6B9-8260867432EA}" type="slidenum">
              <a:rPr lang="en-US"/>
              <a:pPr>
                <a:defRPr/>
              </a:pPr>
              <a:t>‹#›</a:t>
            </a:fld>
            <a:endParaRPr lang="en-US" dirty="0"/>
          </a:p>
        </p:txBody>
      </p:sp>
    </p:spTree>
    <p:extLst>
      <p:ext uri="{BB962C8B-B14F-4D97-AF65-F5344CB8AC3E}">
        <p14:creationId xmlns:p14="http://schemas.microsoft.com/office/powerpoint/2010/main" val="235349449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BC9890B-9E17-4CA5-A6E5-DC28AA18369F}" type="slidenum">
              <a:rPr lang="en-US"/>
              <a:pPr>
                <a:defRPr/>
              </a:pPr>
              <a:t>‹#›</a:t>
            </a:fld>
            <a:endParaRPr lang="en-US" dirty="0"/>
          </a:p>
        </p:txBody>
      </p:sp>
    </p:spTree>
    <p:extLst>
      <p:ext uri="{BB962C8B-B14F-4D97-AF65-F5344CB8AC3E}">
        <p14:creationId xmlns:p14="http://schemas.microsoft.com/office/powerpoint/2010/main" val="49983562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4B82AFD1-7D36-4D54-8827-A60FB09BD8FB}" type="slidenum">
              <a:rPr lang="en-US"/>
              <a:pPr>
                <a:defRPr/>
              </a:pPr>
              <a:t>‹#›</a:t>
            </a:fld>
            <a:endParaRPr lang="en-US" dirty="0"/>
          </a:p>
        </p:txBody>
      </p:sp>
    </p:spTree>
    <p:extLst>
      <p:ext uri="{BB962C8B-B14F-4D97-AF65-F5344CB8AC3E}">
        <p14:creationId xmlns:p14="http://schemas.microsoft.com/office/powerpoint/2010/main" val="313821496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9919349-59BD-4503-BBAB-2C495396C89A}" type="slidenum">
              <a:rPr lang="en-US"/>
              <a:pPr>
                <a:defRPr/>
              </a:pPr>
              <a:t>‹#›</a:t>
            </a:fld>
            <a:endParaRPr lang="en-US" dirty="0"/>
          </a:p>
        </p:txBody>
      </p:sp>
    </p:spTree>
    <p:extLst>
      <p:ext uri="{BB962C8B-B14F-4D97-AF65-F5344CB8AC3E}">
        <p14:creationId xmlns:p14="http://schemas.microsoft.com/office/powerpoint/2010/main" val="42624711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2AB4E631-70FA-4F34-98FE-3B1CDE53906F}" type="slidenum">
              <a:rPr lang="en-US"/>
              <a:pPr>
                <a:defRPr/>
              </a:pPr>
              <a:t>‹#›</a:t>
            </a:fld>
            <a:endParaRPr lang="en-US" dirty="0"/>
          </a:p>
        </p:txBody>
      </p:sp>
    </p:spTree>
    <p:extLst>
      <p:ext uri="{BB962C8B-B14F-4D97-AF65-F5344CB8AC3E}">
        <p14:creationId xmlns:p14="http://schemas.microsoft.com/office/powerpoint/2010/main" val="424978086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072A252-B07A-4685-A57D-CA2D49465E60}" type="slidenum">
              <a:rPr lang="en-US"/>
              <a:pPr>
                <a:defRPr/>
              </a:pPr>
              <a:t>‹#›</a:t>
            </a:fld>
            <a:endParaRPr lang="en-US" dirty="0"/>
          </a:p>
        </p:txBody>
      </p:sp>
    </p:spTree>
    <p:extLst>
      <p:ext uri="{BB962C8B-B14F-4D97-AF65-F5344CB8AC3E}">
        <p14:creationId xmlns:p14="http://schemas.microsoft.com/office/powerpoint/2010/main" val="88893594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22D03DFA-4BD1-487D-9775-1BC83AB9898E}" type="slidenum">
              <a:rPr lang="en-US"/>
              <a:pPr>
                <a:defRPr/>
              </a:pPr>
              <a:t>‹#›</a:t>
            </a:fld>
            <a:endParaRPr lang="en-US" dirty="0"/>
          </a:p>
        </p:txBody>
      </p:sp>
    </p:spTree>
    <p:extLst>
      <p:ext uri="{BB962C8B-B14F-4D97-AF65-F5344CB8AC3E}">
        <p14:creationId xmlns:p14="http://schemas.microsoft.com/office/powerpoint/2010/main" val="147702393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49376FF-3C7C-4231-8419-20C90ED0B69A}" type="slidenum">
              <a:rPr lang="en-US"/>
              <a:pPr>
                <a:defRPr/>
              </a:pPr>
              <a:t>‹#›</a:t>
            </a:fld>
            <a:endParaRPr lang="en-US" dirty="0"/>
          </a:p>
        </p:txBody>
      </p:sp>
    </p:spTree>
    <p:extLst>
      <p:ext uri="{BB962C8B-B14F-4D97-AF65-F5344CB8AC3E}">
        <p14:creationId xmlns:p14="http://schemas.microsoft.com/office/powerpoint/2010/main" val="1770827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B32E8E3E-D836-40BF-9219-28EB71C5269E}" type="slidenum">
              <a:rPr lang="en-US"/>
              <a:pPr>
                <a:defRPr/>
              </a:pPr>
              <a:t>‹#›</a:t>
            </a:fld>
            <a:endParaRPr lang="en-US" dirty="0"/>
          </a:p>
        </p:txBody>
      </p:sp>
    </p:spTree>
    <p:extLst>
      <p:ext uri="{BB962C8B-B14F-4D97-AF65-F5344CB8AC3E}">
        <p14:creationId xmlns:p14="http://schemas.microsoft.com/office/powerpoint/2010/main" val="125322286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77EDA23-18F6-453E-BE96-369DFC40CB96}" type="slidenum">
              <a:rPr lang="en-US"/>
              <a:pPr>
                <a:defRPr/>
              </a:pPr>
              <a:t>‹#›</a:t>
            </a:fld>
            <a:endParaRPr lang="en-US" dirty="0"/>
          </a:p>
        </p:txBody>
      </p:sp>
    </p:spTree>
    <p:extLst>
      <p:ext uri="{BB962C8B-B14F-4D97-AF65-F5344CB8AC3E}">
        <p14:creationId xmlns:p14="http://schemas.microsoft.com/office/powerpoint/2010/main" val="298816694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072AF1F7-5AFB-4CDB-9474-B02CB3677267}" type="slidenum">
              <a:rPr lang="en-US"/>
              <a:pPr>
                <a:defRPr/>
              </a:pPr>
              <a:t>‹#›</a:t>
            </a:fld>
            <a:endParaRPr lang="en-US" dirty="0"/>
          </a:p>
        </p:txBody>
      </p:sp>
    </p:spTree>
    <p:extLst>
      <p:ext uri="{BB962C8B-B14F-4D97-AF65-F5344CB8AC3E}">
        <p14:creationId xmlns:p14="http://schemas.microsoft.com/office/powerpoint/2010/main" val="392722230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5F7AFDA-E680-4F88-A3E0-89881AD16218}" type="slidenum">
              <a:rPr lang="en-US"/>
              <a:pPr>
                <a:defRPr/>
              </a:pPr>
              <a:t>‹#›</a:t>
            </a:fld>
            <a:endParaRPr lang="en-US" dirty="0"/>
          </a:p>
        </p:txBody>
      </p:sp>
    </p:spTree>
    <p:extLst>
      <p:ext uri="{BB962C8B-B14F-4D97-AF65-F5344CB8AC3E}">
        <p14:creationId xmlns:p14="http://schemas.microsoft.com/office/powerpoint/2010/main" val="113070911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94446372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972881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840196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913536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350927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150998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60848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AFA13BF-664B-4518-8193-9AD32347D9C7}" type="slidenum">
              <a:rPr lang="en-US"/>
              <a:pPr>
                <a:defRPr/>
              </a:pPr>
              <a:t>‹#›</a:t>
            </a:fld>
            <a:endParaRPr lang="en-US" dirty="0"/>
          </a:p>
        </p:txBody>
      </p:sp>
    </p:spTree>
    <p:extLst>
      <p:ext uri="{BB962C8B-B14F-4D97-AF65-F5344CB8AC3E}">
        <p14:creationId xmlns:p14="http://schemas.microsoft.com/office/powerpoint/2010/main" val="5303658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311542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18788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012796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0468518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85604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814796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76007398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587674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349607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5252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A77A302-CCD1-4E9B-B3B1-86D2B4696849}" type="slidenum">
              <a:rPr lang="en-US"/>
              <a:pPr>
                <a:defRPr/>
              </a:pPr>
              <a:t>‹#›</a:t>
            </a:fld>
            <a:endParaRPr lang="en-US" dirty="0"/>
          </a:p>
        </p:txBody>
      </p:sp>
    </p:spTree>
    <p:extLst>
      <p:ext uri="{BB962C8B-B14F-4D97-AF65-F5344CB8AC3E}">
        <p14:creationId xmlns:p14="http://schemas.microsoft.com/office/powerpoint/2010/main" val="4232181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5ED8BF6B-BD2A-47A1-B0AE-6286BE3A59C4}" type="slidenum">
              <a:rPr lang="en-US"/>
              <a:pPr>
                <a:defRPr/>
              </a:pPr>
              <a:t>‹#›</a:t>
            </a:fld>
            <a:endParaRPr lang="en-US" dirty="0"/>
          </a:p>
        </p:txBody>
      </p:sp>
    </p:spTree>
    <p:extLst>
      <p:ext uri="{BB962C8B-B14F-4D97-AF65-F5344CB8AC3E}">
        <p14:creationId xmlns:p14="http://schemas.microsoft.com/office/powerpoint/2010/main" val="101361935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954155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972846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77457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4704449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8663317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771486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680000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291943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0245271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105158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03E221C-DAEF-448C-9F30-1ED05A22BFC1}" type="slidenum">
              <a:rPr lang="en-US"/>
              <a:pPr>
                <a:defRPr/>
              </a:pPr>
              <a:t>‹#›</a:t>
            </a:fld>
            <a:endParaRPr lang="en-US" dirty="0"/>
          </a:p>
        </p:txBody>
      </p:sp>
    </p:spTree>
    <p:extLst>
      <p:ext uri="{BB962C8B-B14F-4D97-AF65-F5344CB8AC3E}">
        <p14:creationId xmlns:p14="http://schemas.microsoft.com/office/powerpoint/2010/main" val="378540526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0570320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746212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55401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096736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722098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8650650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419135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8429517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2434127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43842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5BD5293-DD8A-4DB8-B222-976D57606961}" type="slidenum">
              <a:rPr lang="en-US"/>
              <a:pPr>
                <a:defRPr/>
              </a:pPr>
              <a:t>‹#›</a:t>
            </a:fld>
            <a:endParaRPr lang="en-US" dirty="0"/>
          </a:p>
        </p:txBody>
      </p:sp>
    </p:spTree>
    <p:extLst>
      <p:ext uri="{BB962C8B-B14F-4D97-AF65-F5344CB8AC3E}">
        <p14:creationId xmlns:p14="http://schemas.microsoft.com/office/powerpoint/2010/main" val="317174942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341624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857431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938149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359143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9941810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727892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802328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964113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8180974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0093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14660B6C-D90B-4D73-9C8E-E8DFC73CAB84}" type="slidenum">
              <a:rPr lang="en-US"/>
              <a:pPr>
                <a:defRPr/>
              </a:pPr>
              <a:t>‹#›</a:t>
            </a:fld>
            <a:endParaRPr lang="en-US" dirty="0"/>
          </a:p>
        </p:txBody>
      </p:sp>
    </p:spTree>
    <p:extLst>
      <p:ext uri="{BB962C8B-B14F-4D97-AF65-F5344CB8AC3E}">
        <p14:creationId xmlns:p14="http://schemas.microsoft.com/office/powerpoint/2010/main" val="169145337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4076020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5209487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9800269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0083514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684464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62522097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643182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6979448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132057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1093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C67C400-DEE4-45CD-BA1C-D44E870AF8D8}" type="slidenum">
              <a:rPr lang="en-US"/>
              <a:pPr>
                <a:defRPr/>
              </a:pPr>
              <a:t>‹#›</a:t>
            </a:fld>
            <a:endParaRPr lang="en-US" dirty="0"/>
          </a:p>
        </p:txBody>
      </p:sp>
    </p:spTree>
    <p:extLst>
      <p:ext uri="{BB962C8B-B14F-4D97-AF65-F5344CB8AC3E}">
        <p14:creationId xmlns:p14="http://schemas.microsoft.com/office/powerpoint/2010/main" val="31574775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793913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445042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42563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2368733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590824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7274290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1571296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263166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00759900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75543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38674810-FB45-4563-8766-7DAD1A6122AA}" type="slidenum">
              <a:rPr lang="en-US"/>
              <a:pPr>
                <a:defRPr/>
              </a:pPr>
              <a:t>‹#›</a:t>
            </a:fld>
            <a:endParaRPr lang="en-US" dirty="0"/>
          </a:p>
        </p:txBody>
      </p:sp>
    </p:spTree>
    <p:extLst>
      <p:ext uri="{BB962C8B-B14F-4D97-AF65-F5344CB8AC3E}">
        <p14:creationId xmlns:p14="http://schemas.microsoft.com/office/powerpoint/2010/main" val="332262407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2013953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73400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369863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6685736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6289921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353292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098052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116662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9988152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6166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E1526238-1422-43B7-A2AD-6E05EAD2B2B3}" type="slidenum">
              <a:rPr lang="en-US"/>
              <a:pPr>
                <a:defRPr/>
              </a:pPr>
              <a:t>‹#›</a:t>
            </a:fld>
            <a:endParaRPr lang="en-US" dirty="0"/>
          </a:p>
        </p:txBody>
      </p:sp>
    </p:spTree>
    <p:extLst>
      <p:ext uri="{BB962C8B-B14F-4D97-AF65-F5344CB8AC3E}">
        <p14:creationId xmlns:p14="http://schemas.microsoft.com/office/powerpoint/2010/main" val="48922627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9769925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21065188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841827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998023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86020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688288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490964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98020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0278283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77015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0238" y="6189663"/>
            <a:ext cx="6032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a:prstGeom prst="rect">
            <a:avLst/>
          </a:prstGeom>
        </p:spPr>
        <p:txBody>
          <a:bodyPr anchor="b"/>
          <a:lstStyle>
            <a:lvl1pPr>
              <a:defRPr>
                <a:solidFill>
                  <a:srgbClr val="000000"/>
                </a:solidFill>
                <a:latin typeface="Arial" pitchFamily="34" charset="0"/>
                <a:cs typeface="+mn-cs"/>
              </a:defRPr>
            </a:lvl1pPr>
          </a:lstStyle>
          <a:p>
            <a:pPr>
              <a:defRPr/>
            </a:pPr>
            <a:r>
              <a:rPr lang="en-US" dirty="0"/>
              <a:t>CGI Federal Proprietary and Confidential</a:t>
            </a:r>
          </a:p>
        </p:txBody>
      </p:sp>
    </p:spTree>
    <p:extLst>
      <p:ext uri="{BB962C8B-B14F-4D97-AF65-F5344CB8AC3E}">
        <p14:creationId xmlns:p14="http://schemas.microsoft.com/office/powerpoint/2010/main" val="345306268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4616929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9539626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009875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200701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3191232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6574463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752092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6548952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944916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3887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715262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417747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009666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536635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00982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794632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2853464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020311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78196713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3733503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4604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100030760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1164438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453976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9302732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5296223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2667390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562943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257572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30638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468408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873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B2F4B12-6074-45E2-9AE0-C1F7508488BC}" type="slidenum">
              <a:rPr lang="en-US"/>
              <a:pPr>
                <a:defRPr/>
              </a:pPr>
              <a:t>‹#›</a:t>
            </a:fld>
            <a:endParaRPr lang="en-US" dirty="0"/>
          </a:p>
        </p:txBody>
      </p:sp>
    </p:spTree>
    <p:extLst>
      <p:ext uri="{BB962C8B-B14F-4D97-AF65-F5344CB8AC3E}">
        <p14:creationId xmlns:p14="http://schemas.microsoft.com/office/powerpoint/2010/main" val="39427100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790798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5105822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2881413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3414094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640257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9595625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6171504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9531385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910051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7862088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13036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556001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8033210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6259746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6902240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30120069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4968525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8218937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5866028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5445047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718367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70164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307548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0439532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725044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962731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687316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239088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8422922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836493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450164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425087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1831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1772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7848964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7890011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931159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6335253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865490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336000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8636246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092970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548873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466172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8167689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348373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37464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955060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9799069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659456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475141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2627699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570091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832509"/>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8769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0276120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5926648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288750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06143113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0989800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6248390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2123773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914601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411637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717468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61244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99579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9001079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82777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316735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430203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6420647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0267940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275323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195177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172504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470130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3536976"/>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325143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065931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155985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006114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909145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4745010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7618149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718803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87150534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958128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68526197"/>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697590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8958687"/>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327748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4712488"/>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8842515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6367250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192191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0669593"/>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76043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627539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032931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712544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56364014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202793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651531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8909126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044276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422720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570508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9163015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111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7E4A194-31EF-46EF-8B78-67623C6BE85B}" type="slidenum">
              <a:rPr lang="en-US"/>
              <a:pPr>
                <a:defRPr/>
              </a:pPr>
              <a:t>‹#›</a:t>
            </a:fld>
            <a:endParaRPr lang="en-US" dirty="0"/>
          </a:p>
        </p:txBody>
      </p:sp>
    </p:spTree>
    <p:extLst>
      <p:ext uri="{BB962C8B-B14F-4D97-AF65-F5344CB8AC3E}">
        <p14:creationId xmlns:p14="http://schemas.microsoft.com/office/powerpoint/2010/main" val="18808895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263320701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65533694"/>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495875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9708619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086565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75478200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39210133"/>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9461012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074348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685110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01329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53B660D-8F30-4645-B2B0-EEBF1DB0282E}" type="slidenum">
              <a:rPr lang="en-US"/>
              <a:pPr>
                <a:defRPr/>
              </a:pPr>
              <a:t>‹#›</a:t>
            </a:fld>
            <a:endParaRPr lang="en-US" dirty="0"/>
          </a:p>
        </p:txBody>
      </p:sp>
    </p:spTree>
    <p:extLst>
      <p:ext uri="{BB962C8B-B14F-4D97-AF65-F5344CB8AC3E}">
        <p14:creationId xmlns:p14="http://schemas.microsoft.com/office/powerpoint/2010/main" val="611667286"/>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12242413"/>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843658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2022448"/>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051373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3458588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5330586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89286155"/>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83426831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5514225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49133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882E9A3-EB13-4EDA-91B9-9CE7F6AEB160}" type="slidenum">
              <a:rPr lang="en-US"/>
              <a:pPr>
                <a:defRPr/>
              </a:pPr>
              <a:t>‹#›</a:t>
            </a:fld>
            <a:endParaRPr lang="en-US" dirty="0"/>
          </a:p>
        </p:txBody>
      </p:sp>
    </p:spTree>
    <p:extLst>
      <p:ext uri="{BB962C8B-B14F-4D97-AF65-F5344CB8AC3E}">
        <p14:creationId xmlns:p14="http://schemas.microsoft.com/office/powerpoint/2010/main" val="1995554359"/>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2072726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6373067"/>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8220121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691414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9537426"/>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6615681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5960746"/>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07234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6281365"/>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489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6E3787E-612D-4772-A7FC-282B3BDBDF43}" type="slidenum">
              <a:rPr lang="en-US"/>
              <a:pPr>
                <a:defRPr/>
              </a:pPr>
              <a:t>‹#›</a:t>
            </a:fld>
            <a:endParaRPr lang="en-US" dirty="0"/>
          </a:p>
        </p:txBody>
      </p:sp>
    </p:spTree>
    <p:extLst>
      <p:ext uri="{BB962C8B-B14F-4D97-AF65-F5344CB8AC3E}">
        <p14:creationId xmlns:p14="http://schemas.microsoft.com/office/powerpoint/2010/main" val="268270733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90269898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183819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691740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9594689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9427088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1368809"/>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0235918"/>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80363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6541850"/>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84897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E06952CD-BC7F-470E-8496-141C06F62AC8}" type="slidenum">
              <a:rPr lang="en-US"/>
              <a:pPr>
                <a:defRPr/>
              </a:pPr>
              <a:t>‹#›</a:t>
            </a:fld>
            <a:endParaRPr lang="en-US" dirty="0"/>
          </a:p>
        </p:txBody>
      </p:sp>
    </p:spTree>
    <p:extLst>
      <p:ext uri="{BB962C8B-B14F-4D97-AF65-F5344CB8AC3E}">
        <p14:creationId xmlns:p14="http://schemas.microsoft.com/office/powerpoint/2010/main" val="376038573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870214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0798863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35642495"/>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45955278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131465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1529090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560286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4958195"/>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852763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21834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4C6A3FDC-ECC9-4685-B6A7-4F3407594DDF}" type="slidenum">
              <a:rPr lang="en-US"/>
              <a:pPr>
                <a:defRPr/>
              </a:pPr>
              <a:t>‹#›</a:t>
            </a:fld>
            <a:endParaRPr lang="en-US" dirty="0"/>
          </a:p>
        </p:txBody>
      </p:sp>
    </p:spTree>
    <p:extLst>
      <p:ext uri="{BB962C8B-B14F-4D97-AF65-F5344CB8AC3E}">
        <p14:creationId xmlns:p14="http://schemas.microsoft.com/office/powerpoint/2010/main" val="2393029594"/>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036367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1897646"/>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711312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2521928"/>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1951421"/>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04813644"/>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14344171"/>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9419989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80350042"/>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317834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A3A81F58-2F14-4BCD-8A75-EA968FC78F6F}" type="slidenum">
              <a:rPr lang="en-US"/>
              <a:pPr>
                <a:defRPr/>
              </a:pPr>
              <a:t>‹#›</a:t>
            </a:fld>
            <a:endParaRPr lang="en-US" dirty="0"/>
          </a:p>
        </p:txBody>
      </p:sp>
    </p:spTree>
    <p:extLst>
      <p:ext uri="{BB962C8B-B14F-4D97-AF65-F5344CB8AC3E}">
        <p14:creationId xmlns:p14="http://schemas.microsoft.com/office/powerpoint/2010/main" val="3502493207"/>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469940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1627370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5597436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1211076"/>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21550191"/>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768159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821894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9725046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5129336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059597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700CEE0-963F-4380-BFD2-490C55DDAE58}" type="slidenum">
              <a:rPr lang="en-US"/>
              <a:pPr>
                <a:defRPr/>
              </a:pPr>
              <a:t>‹#›</a:t>
            </a:fld>
            <a:endParaRPr lang="en-US" dirty="0"/>
          </a:p>
        </p:txBody>
      </p:sp>
    </p:spTree>
    <p:extLst>
      <p:ext uri="{BB962C8B-B14F-4D97-AF65-F5344CB8AC3E}">
        <p14:creationId xmlns:p14="http://schemas.microsoft.com/office/powerpoint/2010/main" val="178539213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3981583"/>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5297211"/>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8697981"/>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577391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5406748"/>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1554483"/>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2599037"/>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8583372"/>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050611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187651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9B7C429-2E7D-4792-8E8C-0E02ABBFA69F}" type="slidenum">
              <a:rPr lang="en-US"/>
              <a:pPr>
                <a:defRPr/>
              </a:pPr>
              <a:t>‹#›</a:t>
            </a:fld>
            <a:endParaRPr lang="en-US" dirty="0"/>
          </a:p>
        </p:txBody>
      </p:sp>
    </p:spTree>
    <p:extLst>
      <p:ext uri="{BB962C8B-B14F-4D97-AF65-F5344CB8AC3E}">
        <p14:creationId xmlns:p14="http://schemas.microsoft.com/office/powerpoint/2010/main" val="221032453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1151200"/>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349059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34093617"/>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2151375"/>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2693789"/>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3865023"/>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8663133"/>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395401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38342585"/>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764716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D60F10FF-54DC-4629-AC46-1820271A0603}" type="slidenum">
              <a:rPr lang="en-US"/>
              <a:pPr>
                <a:defRPr/>
              </a:pPr>
              <a:t>‹#›</a:t>
            </a:fld>
            <a:endParaRPr lang="en-US" dirty="0"/>
          </a:p>
        </p:txBody>
      </p:sp>
    </p:spTree>
    <p:extLst>
      <p:ext uri="{BB962C8B-B14F-4D97-AF65-F5344CB8AC3E}">
        <p14:creationId xmlns:p14="http://schemas.microsoft.com/office/powerpoint/2010/main" val="1565519677"/>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87294907"/>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0833904"/>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6933813"/>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11823774"/>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7974732"/>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559909797"/>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6399080"/>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1758388"/>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240957"/>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8901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D1CBBD63-56E9-49BF-8650-13D44F8DA211}" type="slidenum">
              <a:rPr lang="en-US"/>
              <a:pPr>
                <a:defRPr/>
              </a:pPr>
              <a:t>‹#›</a:t>
            </a:fld>
            <a:endParaRPr lang="en-US" dirty="0"/>
          </a:p>
        </p:txBody>
      </p:sp>
    </p:spTree>
    <p:extLst>
      <p:ext uri="{BB962C8B-B14F-4D97-AF65-F5344CB8AC3E}">
        <p14:creationId xmlns:p14="http://schemas.microsoft.com/office/powerpoint/2010/main" val="37823220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C7E02CE6-4E91-4E0B-A522-408745311677}" type="slidenum">
              <a:rPr lang="en-US"/>
              <a:pPr>
                <a:defRPr/>
              </a:pPr>
              <a:t>‹#›</a:t>
            </a:fld>
            <a:endParaRPr lang="en-US" dirty="0"/>
          </a:p>
        </p:txBody>
      </p:sp>
    </p:spTree>
    <p:extLst>
      <p:ext uri="{BB962C8B-B14F-4D97-AF65-F5344CB8AC3E}">
        <p14:creationId xmlns:p14="http://schemas.microsoft.com/office/powerpoint/2010/main" val="491497010"/>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41550768"/>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5532560"/>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5558889"/>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5782012"/>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4031776"/>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792196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42651589"/>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32576715"/>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33211456"/>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6138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6899E85A-9F5A-45D6-B5B2-051821CB9032}" type="slidenum">
              <a:rPr lang="en-US"/>
              <a:pPr>
                <a:defRPr/>
              </a:pPr>
              <a:t>‹#›</a:t>
            </a:fld>
            <a:endParaRPr lang="en-US" dirty="0"/>
          </a:p>
        </p:txBody>
      </p:sp>
    </p:spTree>
    <p:extLst>
      <p:ext uri="{BB962C8B-B14F-4D97-AF65-F5344CB8AC3E}">
        <p14:creationId xmlns:p14="http://schemas.microsoft.com/office/powerpoint/2010/main" val="272662394"/>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88756970"/>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9653774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1507279"/>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0789067"/>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500878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4025349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4020069"/>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2949033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1974566"/>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036424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E28F125D-7140-4DA4-809D-376EBCBCA821}" type="slidenum">
              <a:rPr lang="en-US"/>
              <a:pPr>
                <a:defRPr/>
              </a:pPr>
              <a:t>‹#›</a:t>
            </a:fld>
            <a:endParaRPr lang="en-US" dirty="0"/>
          </a:p>
        </p:txBody>
      </p:sp>
    </p:spTree>
    <p:extLst>
      <p:ext uri="{BB962C8B-B14F-4D97-AF65-F5344CB8AC3E}">
        <p14:creationId xmlns:p14="http://schemas.microsoft.com/office/powerpoint/2010/main" val="3820008909"/>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71572057"/>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640583409"/>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73119997"/>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9509600"/>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20796466"/>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02449566"/>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98048056"/>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59221998"/>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4070989"/>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22968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1809045730"/>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1629104"/>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888949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7543863"/>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1087607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57596046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0895228"/>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7851362"/>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7313630"/>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6351888"/>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950652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D203D3E3-884D-4189-99B5-0502ABDE1DF7}" type="slidenum">
              <a:rPr lang="en-US"/>
              <a:pPr>
                <a:defRPr/>
              </a:pPr>
              <a:t>‹#›</a:t>
            </a:fld>
            <a:endParaRPr lang="en-US" dirty="0"/>
          </a:p>
        </p:txBody>
      </p:sp>
    </p:spTree>
    <p:extLst>
      <p:ext uri="{BB962C8B-B14F-4D97-AF65-F5344CB8AC3E}">
        <p14:creationId xmlns:p14="http://schemas.microsoft.com/office/powerpoint/2010/main" val="3594830236"/>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2687036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3617490"/>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8187556"/>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9324655"/>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64234937"/>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27740931"/>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9550238"/>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435953472"/>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36929156"/>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638621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4703944-1D9C-4A50-B375-30A8C5864F34}" type="slidenum">
              <a:rPr lang="en-US"/>
              <a:pPr>
                <a:defRPr/>
              </a:pPr>
              <a:t>‹#›</a:t>
            </a:fld>
            <a:endParaRPr lang="en-US" dirty="0"/>
          </a:p>
        </p:txBody>
      </p:sp>
    </p:spTree>
    <p:extLst>
      <p:ext uri="{BB962C8B-B14F-4D97-AF65-F5344CB8AC3E}">
        <p14:creationId xmlns:p14="http://schemas.microsoft.com/office/powerpoint/2010/main" val="856682132"/>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25363063"/>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3032701"/>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39777325"/>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57629612"/>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4207220"/>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4585760"/>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17482976"/>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79419979"/>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08634173"/>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050019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052667F-315F-4313-92A0-DA68FE63BD9C}" type="slidenum">
              <a:rPr lang="en-US"/>
              <a:pPr>
                <a:defRPr/>
              </a:pPr>
              <a:t>‹#›</a:t>
            </a:fld>
            <a:endParaRPr lang="en-US" dirty="0"/>
          </a:p>
        </p:txBody>
      </p:sp>
    </p:spTree>
    <p:extLst>
      <p:ext uri="{BB962C8B-B14F-4D97-AF65-F5344CB8AC3E}">
        <p14:creationId xmlns:p14="http://schemas.microsoft.com/office/powerpoint/2010/main" val="326517194"/>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8059823"/>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54520803"/>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7062912"/>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0637581"/>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4587545"/>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65894471"/>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6039093"/>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6890835"/>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7549725"/>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98456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C874DFCD-52F6-445F-AF05-E745EB7D4152}" type="slidenum">
              <a:rPr lang="en-US"/>
              <a:pPr>
                <a:defRPr/>
              </a:pPr>
              <a:t>‹#›</a:t>
            </a:fld>
            <a:endParaRPr lang="en-US" dirty="0"/>
          </a:p>
        </p:txBody>
      </p:sp>
    </p:spTree>
    <p:extLst>
      <p:ext uri="{BB962C8B-B14F-4D97-AF65-F5344CB8AC3E}">
        <p14:creationId xmlns:p14="http://schemas.microsoft.com/office/powerpoint/2010/main" val="959737437"/>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9025743"/>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157705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3865336"/>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44039374"/>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1970232"/>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9753155"/>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18989720"/>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2199906"/>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7108760"/>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806970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4A81751A-58B4-4B0C-B698-75BAA07E33AF}" type="slidenum">
              <a:rPr lang="en-US"/>
              <a:pPr>
                <a:defRPr/>
              </a:pPr>
              <a:t>‹#›</a:t>
            </a:fld>
            <a:endParaRPr lang="en-US" dirty="0"/>
          </a:p>
        </p:txBody>
      </p:sp>
    </p:spTree>
    <p:extLst>
      <p:ext uri="{BB962C8B-B14F-4D97-AF65-F5344CB8AC3E}">
        <p14:creationId xmlns:p14="http://schemas.microsoft.com/office/powerpoint/2010/main" val="1751567382"/>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6268086"/>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12506590"/>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67251269"/>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33777931"/>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76786386"/>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60002594"/>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787740879"/>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146262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89607760"/>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535368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A3E0C698-24E2-481D-AA07-AD77F9F89114}" type="slidenum">
              <a:rPr lang="en-US"/>
              <a:pPr>
                <a:defRPr/>
              </a:pPr>
              <a:t>‹#›</a:t>
            </a:fld>
            <a:endParaRPr lang="en-US" dirty="0"/>
          </a:p>
        </p:txBody>
      </p:sp>
    </p:spTree>
    <p:extLst>
      <p:ext uri="{BB962C8B-B14F-4D97-AF65-F5344CB8AC3E}">
        <p14:creationId xmlns:p14="http://schemas.microsoft.com/office/powerpoint/2010/main" val="1918256725"/>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96366754"/>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5642861"/>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73279608"/>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89285459"/>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599750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3522029"/>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50530585"/>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6973394"/>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7250070"/>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316524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F2964C8A-7528-4FCA-9232-381054BE45A6}" type="slidenum">
              <a:rPr lang="en-US"/>
              <a:pPr>
                <a:defRPr/>
              </a:pPr>
              <a:t>‹#›</a:t>
            </a:fld>
            <a:endParaRPr lang="en-US" dirty="0"/>
          </a:p>
        </p:txBody>
      </p:sp>
    </p:spTree>
    <p:extLst>
      <p:ext uri="{BB962C8B-B14F-4D97-AF65-F5344CB8AC3E}">
        <p14:creationId xmlns:p14="http://schemas.microsoft.com/office/powerpoint/2010/main" val="5956471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C9DE9C9-2A7A-4D4A-A9D9-B0916601498D}" type="slidenum">
              <a:rPr lang="en-US"/>
              <a:pPr>
                <a:defRPr/>
              </a:pPr>
              <a:t>‹#›</a:t>
            </a:fld>
            <a:endParaRPr lang="en-US" dirty="0"/>
          </a:p>
        </p:txBody>
      </p:sp>
    </p:spTree>
    <p:extLst>
      <p:ext uri="{BB962C8B-B14F-4D97-AF65-F5344CB8AC3E}">
        <p14:creationId xmlns:p14="http://schemas.microsoft.com/office/powerpoint/2010/main" val="3900526797"/>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69824"/>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5627302"/>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762318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48997358"/>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1889202"/>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25222406"/>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20208581"/>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592491"/>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3886447"/>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47256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050CAF73-5FA8-4A38-ADE5-4728CCC59FBB}" type="slidenum">
              <a:rPr lang="en-US"/>
              <a:pPr>
                <a:defRPr/>
              </a:pPr>
              <a:t>‹#›</a:t>
            </a:fld>
            <a:endParaRPr lang="en-US" dirty="0"/>
          </a:p>
        </p:txBody>
      </p:sp>
    </p:spTree>
    <p:extLst>
      <p:ext uri="{BB962C8B-B14F-4D97-AF65-F5344CB8AC3E}">
        <p14:creationId xmlns:p14="http://schemas.microsoft.com/office/powerpoint/2010/main" val="184169650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43725344"/>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1849474"/>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69150748"/>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2337935"/>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9811988"/>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45960446"/>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2283251"/>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55935859"/>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68464241"/>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492614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C5445AD-A23E-4F64-8499-10BDEE9E5C09}" type="slidenum">
              <a:rPr lang="en-US"/>
              <a:pPr>
                <a:defRPr/>
              </a:pPr>
              <a:t>‹#›</a:t>
            </a:fld>
            <a:endParaRPr lang="en-US" dirty="0"/>
          </a:p>
        </p:txBody>
      </p:sp>
    </p:spTree>
    <p:extLst>
      <p:ext uri="{BB962C8B-B14F-4D97-AF65-F5344CB8AC3E}">
        <p14:creationId xmlns:p14="http://schemas.microsoft.com/office/powerpoint/2010/main" val="881380793"/>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2489653"/>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3998755"/>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2394911"/>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4034426"/>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1425774"/>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81325678"/>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7972192"/>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26122889"/>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67107430"/>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99079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41011EC-CDE9-45F9-A20C-52A44DE7CE51}" type="slidenum">
              <a:rPr lang="en-US"/>
              <a:pPr>
                <a:defRPr/>
              </a:pPr>
              <a:t>‹#›</a:t>
            </a:fld>
            <a:endParaRPr lang="en-US" dirty="0"/>
          </a:p>
        </p:txBody>
      </p:sp>
    </p:spTree>
    <p:extLst>
      <p:ext uri="{BB962C8B-B14F-4D97-AF65-F5344CB8AC3E}">
        <p14:creationId xmlns:p14="http://schemas.microsoft.com/office/powerpoint/2010/main" val="3167511240"/>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9257032"/>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2500677"/>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42139563"/>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18774868"/>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2124938"/>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490311"/>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9163312"/>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6759796"/>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124771876"/>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7379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E116E4C7-81D5-4CAF-8680-233309FC9FCF}" type="slidenum">
              <a:rPr lang="en-US"/>
              <a:pPr>
                <a:defRPr/>
              </a:pPr>
              <a:t>‹#›</a:t>
            </a:fld>
            <a:endParaRPr lang="en-US" dirty="0"/>
          </a:p>
        </p:txBody>
      </p:sp>
    </p:spTree>
    <p:extLst>
      <p:ext uri="{BB962C8B-B14F-4D97-AF65-F5344CB8AC3E}">
        <p14:creationId xmlns:p14="http://schemas.microsoft.com/office/powerpoint/2010/main" val="2543068436"/>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30029012"/>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1624019"/>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6695541"/>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8216908"/>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1036944"/>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6938496"/>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62956984"/>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65591562"/>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2687615"/>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95750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6F0A3F99-7197-428A-8E8D-7C872FFCC772}" type="slidenum">
              <a:rPr lang="en-US"/>
              <a:pPr>
                <a:defRPr/>
              </a:pPr>
              <a:t>‹#›</a:t>
            </a:fld>
            <a:endParaRPr lang="en-US" dirty="0"/>
          </a:p>
        </p:txBody>
      </p:sp>
    </p:spTree>
    <p:extLst>
      <p:ext uri="{BB962C8B-B14F-4D97-AF65-F5344CB8AC3E}">
        <p14:creationId xmlns:p14="http://schemas.microsoft.com/office/powerpoint/2010/main" val="1962365824"/>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9614743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66352600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5967988"/>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28810965"/>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83147564"/>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7871787"/>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16824522"/>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009904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53255019"/>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090382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225432432"/>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45433300"/>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08487734"/>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9231458"/>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97925609"/>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2134481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39358083"/>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57957094"/>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712054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2215231"/>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759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ECBA7673-2024-4569-8221-4F7BD5EF276B}" type="slidenum">
              <a:rPr lang="en-US"/>
              <a:pPr>
                <a:defRPr/>
              </a:pPr>
              <a:t>‹#›</a:t>
            </a:fld>
            <a:endParaRPr lang="en-US" dirty="0"/>
          </a:p>
        </p:txBody>
      </p:sp>
    </p:spTree>
    <p:extLst>
      <p:ext uri="{BB962C8B-B14F-4D97-AF65-F5344CB8AC3E}">
        <p14:creationId xmlns:p14="http://schemas.microsoft.com/office/powerpoint/2010/main" val="2199971502"/>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6789462"/>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5568131"/>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931676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0437219"/>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648402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52635144"/>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359652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980033441"/>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92036056"/>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53168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DD9A13B-72C5-49D5-B174-D93F3D1C2087}" type="slidenum">
              <a:rPr lang="en-US"/>
              <a:pPr>
                <a:defRPr/>
              </a:pPr>
              <a:t>‹#›</a:t>
            </a:fld>
            <a:endParaRPr lang="en-US" dirty="0"/>
          </a:p>
        </p:txBody>
      </p:sp>
    </p:spTree>
    <p:extLst>
      <p:ext uri="{BB962C8B-B14F-4D97-AF65-F5344CB8AC3E}">
        <p14:creationId xmlns:p14="http://schemas.microsoft.com/office/powerpoint/2010/main" val="1461020724"/>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66751687"/>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43825049"/>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7282870"/>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04237101"/>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86236002"/>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60875589"/>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14489355"/>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52100220"/>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89996235"/>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2037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FFDD8BC2-8837-45B8-B244-6FDF73B56235}" type="slidenum">
              <a:rPr lang="en-US"/>
              <a:pPr>
                <a:defRPr/>
              </a:pPr>
              <a:t>‹#›</a:t>
            </a:fld>
            <a:endParaRPr lang="en-US" dirty="0"/>
          </a:p>
        </p:txBody>
      </p:sp>
    </p:spTree>
    <p:extLst>
      <p:ext uri="{BB962C8B-B14F-4D97-AF65-F5344CB8AC3E}">
        <p14:creationId xmlns:p14="http://schemas.microsoft.com/office/powerpoint/2010/main" val="2244080726"/>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01033287"/>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28299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5084299"/>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0100407"/>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22606655"/>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63601071"/>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4123677"/>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0357329"/>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2148718"/>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3966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A01434AA-E50D-4C4F-BC52-6F16523D999C}" type="slidenum">
              <a:rPr lang="en-US"/>
              <a:pPr>
                <a:defRPr/>
              </a:pPr>
              <a:t>‹#›</a:t>
            </a:fld>
            <a:endParaRPr lang="en-US" dirty="0"/>
          </a:p>
        </p:txBody>
      </p:sp>
    </p:spTree>
    <p:extLst>
      <p:ext uri="{BB962C8B-B14F-4D97-AF65-F5344CB8AC3E}">
        <p14:creationId xmlns:p14="http://schemas.microsoft.com/office/powerpoint/2010/main" val="39788090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A2A87188-B534-41F1-ADF0-7CBAC06D1008}" type="slidenum">
              <a:rPr lang="en-US"/>
              <a:pPr>
                <a:defRPr/>
              </a:pPr>
              <a:t>‹#›</a:t>
            </a:fld>
            <a:endParaRPr lang="en-US" dirty="0"/>
          </a:p>
        </p:txBody>
      </p:sp>
    </p:spTree>
    <p:extLst>
      <p:ext uri="{BB962C8B-B14F-4D97-AF65-F5344CB8AC3E}">
        <p14:creationId xmlns:p14="http://schemas.microsoft.com/office/powerpoint/2010/main" val="2254664249"/>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897824"/>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262004"/>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0073095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3922107"/>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156773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010376"/>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9139189"/>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115520"/>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9029861"/>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775023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A578004-AF1C-44FF-B6CE-E61E3A1ADC07}" type="slidenum">
              <a:rPr lang="en-US"/>
              <a:pPr>
                <a:defRPr/>
              </a:pPr>
              <a:t>‹#›</a:t>
            </a:fld>
            <a:endParaRPr lang="en-US" dirty="0"/>
          </a:p>
        </p:txBody>
      </p:sp>
    </p:spTree>
    <p:extLst>
      <p:ext uri="{BB962C8B-B14F-4D97-AF65-F5344CB8AC3E}">
        <p14:creationId xmlns:p14="http://schemas.microsoft.com/office/powerpoint/2010/main" val="175209667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16509952"/>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4951424"/>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52623367"/>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1206845"/>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91297701"/>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4387496"/>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241235253"/>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5161474"/>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5181792"/>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033073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5E860CCB-EEEF-4779-99A4-26328BB646DB}" type="slidenum">
              <a:rPr lang="en-US"/>
              <a:pPr>
                <a:defRPr/>
              </a:pPr>
              <a:t>‹#›</a:t>
            </a:fld>
            <a:endParaRPr lang="en-US" dirty="0"/>
          </a:p>
        </p:txBody>
      </p:sp>
    </p:spTree>
    <p:extLst>
      <p:ext uri="{BB962C8B-B14F-4D97-AF65-F5344CB8AC3E}">
        <p14:creationId xmlns:p14="http://schemas.microsoft.com/office/powerpoint/2010/main" val="1052101002"/>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4505411"/>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32707624"/>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3266601"/>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2945383"/>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6360000"/>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56448358"/>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13582"/>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1284106"/>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5175914"/>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366429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1C2370A-1067-4882-ABE4-6AED017C8C3E}" type="slidenum">
              <a:rPr lang="en-US"/>
              <a:pPr>
                <a:defRPr/>
              </a:pPr>
              <a:t>‹#›</a:t>
            </a:fld>
            <a:endParaRPr lang="en-US" dirty="0"/>
          </a:p>
        </p:txBody>
      </p:sp>
    </p:spTree>
    <p:extLst>
      <p:ext uri="{BB962C8B-B14F-4D97-AF65-F5344CB8AC3E}">
        <p14:creationId xmlns:p14="http://schemas.microsoft.com/office/powerpoint/2010/main" val="850757311"/>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19886941"/>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27940249"/>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21103949"/>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599729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7311442"/>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473289"/>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0113981"/>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62646621"/>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29313843"/>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02408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8857FF3-2503-46A9-962E-100D918433E4}" type="slidenum">
              <a:rPr lang="en-US"/>
              <a:pPr>
                <a:defRPr/>
              </a:pPr>
              <a:t>‹#›</a:t>
            </a:fld>
            <a:endParaRPr lang="en-US" dirty="0"/>
          </a:p>
        </p:txBody>
      </p:sp>
    </p:spTree>
    <p:extLst>
      <p:ext uri="{BB962C8B-B14F-4D97-AF65-F5344CB8AC3E}">
        <p14:creationId xmlns:p14="http://schemas.microsoft.com/office/powerpoint/2010/main" val="3443445696"/>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98576571"/>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67098486"/>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22591682"/>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473174"/>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5853078"/>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95246070"/>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4557836"/>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8129608"/>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87977"/>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25746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941E2E2-6933-491B-8F3C-3F231CEED7A7}" type="slidenum">
              <a:rPr lang="en-US"/>
              <a:pPr>
                <a:defRPr/>
              </a:pPr>
              <a:t>‹#›</a:t>
            </a:fld>
            <a:endParaRPr lang="en-US" dirty="0"/>
          </a:p>
        </p:txBody>
      </p:sp>
    </p:spTree>
    <p:extLst>
      <p:ext uri="{BB962C8B-B14F-4D97-AF65-F5344CB8AC3E}">
        <p14:creationId xmlns:p14="http://schemas.microsoft.com/office/powerpoint/2010/main" val="2995930936"/>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73477423"/>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55161018"/>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6809662"/>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5996697"/>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3735303"/>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215356765"/>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6399804"/>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7824106"/>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6249575"/>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76322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05FAC4D-0E7A-4B36-961C-281CE872AE44}" type="slidenum">
              <a:rPr lang="en-US"/>
              <a:pPr>
                <a:defRPr/>
              </a:pPr>
              <a:t>‹#›</a:t>
            </a:fld>
            <a:endParaRPr lang="en-US" dirty="0"/>
          </a:p>
        </p:txBody>
      </p:sp>
    </p:spTree>
    <p:extLst>
      <p:ext uri="{BB962C8B-B14F-4D97-AF65-F5344CB8AC3E}">
        <p14:creationId xmlns:p14="http://schemas.microsoft.com/office/powerpoint/2010/main" val="702316485"/>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9626977"/>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89726847"/>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70913925"/>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9454373"/>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64313003"/>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15857442"/>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7818060"/>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4777174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749450190"/>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768695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3C4C2CE-05B9-4E49-BF9C-597D4659E608}" type="slidenum">
              <a:rPr lang="en-US"/>
              <a:pPr>
                <a:defRPr/>
              </a:pPr>
              <a:t>‹#›</a:t>
            </a:fld>
            <a:endParaRPr lang="en-US" dirty="0"/>
          </a:p>
        </p:txBody>
      </p:sp>
    </p:spTree>
    <p:extLst>
      <p:ext uri="{BB962C8B-B14F-4D97-AF65-F5344CB8AC3E}">
        <p14:creationId xmlns:p14="http://schemas.microsoft.com/office/powerpoint/2010/main" val="475280965"/>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36096608"/>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2273315"/>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1998742"/>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86957249"/>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6261473"/>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7641693"/>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5819456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7991360"/>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228811"/>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22830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095E2D45-C292-4DE0-8789-04AD62AB9F2A}" type="slidenum">
              <a:rPr lang="en-US"/>
              <a:pPr>
                <a:defRPr/>
              </a:pPr>
              <a:t>‹#›</a:t>
            </a:fld>
            <a:endParaRPr lang="en-US" dirty="0"/>
          </a:p>
        </p:txBody>
      </p:sp>
    </p:spTree>
    <p:extLst>
      <p:ext uri="{BB962C8B-B14F-4D97-AF65-F5344CB8AC3E}">
        <p14:creationId xmlns:p14="http://schemas.microsoft.com/office/powerpoint/2010/main" val="2175221899"/>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00360554"/>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777143738"/>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8644468"/>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3390789"/>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4823461"/>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04538888"/>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12332241"/>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6390725"/>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9362991"/>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552754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00615499"/>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53907804"/>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0467327"/>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5785136"/>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2582353"/>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245727982"/>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0900678"/>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88371641"/>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2290022"/>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8940795"/>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8163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C835542-9339-418F-924F-7FF523E57A4B}" type="slidenum">
              <a:rPr lang="en-US"/>
              <a:pPr>
                <a:defRPr/>
              </a:pPr>
              <a:t>‹#›</a:t>
            </a:fld>
            <a:endParaRPr lang="en-US" dirty="0"/>
          </a:p>
        </p:txBody>
      </p:sp>
    </p:spTree>
    <p:extLst>
      <p:ext uri="{BB962C8B-B14F-4D97-AF65-F5344CB8AC3E}">
        <p14:creationId xmlns:p14="http://schemas.microsoft.com/office/powerpoint/2010/main" val="32806035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8692CA9C-69A1-4941-B319-D14BA002D58D}" type="slidenum">
              <a:rPr lang="en-US"/>
              <a:pPr>
                <a:defRPr/>
              </a:pPr>
              <a:t>‹#›</a:t>
            </a:fld>
            <a:endParaRPr lang="en-US" dirty="0"/>
          </a:p>
        </p:txBody>
      </p:sp>
    </p:spTree>
    <p:extLst>
      <p:ext uri="{BB962C8B-B14F-4D97-AF65-F5344CB8AC3E}">
        <p14:creationId xmlns:p14="http://schemas.microsoft.com/office/powerpoint/2010/main" val="279101598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9479163"/>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3416354"/>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0737067"/>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15661475"/>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98260171"/>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12045506"/>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518882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52448936"/>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8121219"/>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4479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915EF63-BEB5-4FBD-ACB2-388F9CD5FEB7}" type="slidenum">
              <a:rPr lang="en-US"/>
              <a:pPr>
                <a:defRPr/>
              </a:pPr>
              <a:t>‹#›</a:t>
            </a:fld>
            <a:endParaRPr lang="en-US" dirty="0"/>
          </a:p>
        </p:txBody>
      </p:sp>
    </p:spTree>
    <p:extLst>
      <p:ext uri="{BB962C8B-B14F-4D97-AF65-F5344CB8AC3E}">
        <p14:creationId xmlns:p14="http://schemas.microsoft.com/office/powerpoint/2010/main" val="1644425294"/>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4664585"/>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6583799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5590092"/>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1555332"/>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504533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4192175"/>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0209697"/>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85207700"/>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283609"/>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220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A34AAE1F-C249-446D-A484-46F6EF2C79C1}" type="slidenum">
              <a:rPr lang="en-US"/>
              <a:pPr>
                <a:defRPr/>
              </a:pPr>
              <a:t>‹#›</a:t>
            </a:fld>
            <a:endParaRPr lang="en-US" dirty="0"/>
          </a:p>
        </p:txBody>
      </p:sp>
    </p:spTree>
    <p:extLst>
      <p:ext uri="{BB962C8B-B14F-4D97-AF65-F5344CB8AC3E}">
        <p14:creationId xmlns:p14="http://schemas.microsoft.com/office/powerpoint/2010/main" val="160601465"/>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70295826"/>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287018"/>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95440831"/>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4551679"/>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9435988"/>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71249668"/>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8836612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5605960"/>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61117710"/>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563295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4C076F99-A933-4481-BCB3-B3ECD73486DB}" type="slidenum">
              <a:rPr lang="en-US"/>
              <a:pPr>
                <a:defRPr/>
              </a:pPr>
              <a:t>‹#›</a:t>
            </a:fld>
            <a:endParaRPr lang="en-US" dirty="0"/>
          </a:p>
        </p:txBody>
      </p:sp>
    </p:spTree>
    <p:extLst>
      <p:ext uri="{BB962C8B-B14F-4D97-AF65-F5344CB8AC3E}">
        <p14:creationId xmlns:p14="http://schemas.microsoft.com/office/powerpoint/2010/main" val="2228529668"/>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6724780"/>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9518838"/>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03453737"/>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460176180"/>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18063971"/>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15570992"/>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118478"/>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0556708"/>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0989198"/>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08008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1ECE95A-9933-463F-969F-DEA2F2AB7EF0}" type="slidenum">
              <a:rPr lang="en-US"/>
              <a:pPr>
                <a:defRPr/>
              </a:pPr>
              <a:t>‹#›</a:t>
            </a:fld>
            <a:endParaRPr lang="en-US" dirty="0"/>
          </a:p>
        </p:txBody>
      </p:sp>
    </p:spTree>
    <p:extLst>
      <p:ext uri="{BB962C8B-B14F-4D97-AF65-F5344CB8AC3E}">
        <p14:creationId xmlns:p14="http://schemas.microsoft.com/office/powerpoint/2010/main" val="111565816"/>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44495913"/>
      </p:ext>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4239288"/>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56506339"/>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5519321"/>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3586985"/>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15881088"/>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459067780"/>
      </p:ext>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0335855"/>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7505024"/>
      </p:ext>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17341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484D29B6-DD10-4409-A713-F62697EF109B}" type="slidenum">
              <a:rPr lang="en-US"/>
              <a:pPr>
                <a:defRPr/>
              </a:pPr>
              <a:t>‹#›</a:t>
            </a:fld>
            <a:endParaRPr lang="en-US" dirty="0"/>
          </a:p>
        </p:txBody>
      </p:sp>
    </p:spTree>
    <p:extLst>
      <p:ext uri="{BB962C8B-B14F-4D97-AF65-F5344CB8AC3E}">
        <p14:creationId xmlns:p14="http://schemas.microsoft.com/office/powerpoint/2010/main" val="315037759"/>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4824931"/>
      </p:ext>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6402469"/>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78121480"/>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8138446"/>
      </p:ext>
    </p:extLst>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83044928"/>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5296488"/>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4688254"/>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4583207"/>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4146645"/>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6234331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F259634C-D645-49A2-B96D-BE721333C243}" type="slidenum">
              <a:rPr lang="en-US"/>
              <a:pPr>
                <a:defRPr/>
              </a:pPr>
              <a:t>‹#›</a:t>
            </a:fld>
            <a:endParaRPr lang="en-US" dirty="0"/>
          </a:p>
        </p:txBody>
      </p:sp>
    </p:spTree>
    <p:extLst>
      <p:ext uri="{BB962C8B-B14F-4D97-AF65-F5344CB8AC3E}">
        <p14:creationId xmlns:p14="http://schemas.microsoft.com/office/powerpoint/2010/main" val="98654534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139376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34521246"/>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58930513"/>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2581699"/>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3872822"/>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8907180"/>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76830822"/>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57547080"/>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2203015"/>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51836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53BF921-9484-4F4D-96CA-74D785328C64}" type="slidenum">
              <a:rPr lang="en-US"/>
              <a:pPr>
                <a:defRPr/>
              </a:pPr>
              <a:t>‹#›</a:t>
            </a:fld>
            <a:endParaRPr lang="en-US" dirty="0"/>
          </a:p>
        </p:txBody>
      </p:sp>
    </p:spTree>
    <p:extLst>
      <p:ext uri="{BB962C8B-B14F-4D97-AF65-F5344CB8AC3E}">
        <p14:creationId xmlns:p14="http://schemas.microsoft.com/office/powerpoint/2010/main" val="2905297943"/>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8133002"/>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4914503"/>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44268572"/>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230393"/>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64815737"/>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607692"/>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0159002"/>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44040273"/>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534780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28276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B391ABF6-7C26-44AD-B440-34741FEDEBE5}" type="slidenum">
              <a:rPr lang="en-US"/>
              <a:pPr>
                <a:defRPr/>
              </a:pPr>
              <a:t>‹#›</a:t>
            </a:fld>
            <a:endParaRPr lang="en-US" dirty="0"/>
          </a:p>
        </p:txBody>
      </p:sp>
    </p:spTree>
    <p:extLst>
      <p:ext uri="{BB962C8B-B14F-4D97-AF65-F5344CB8AC3E}">
        <p14:creationId xmlns:p14="http://schemas.microsoft.com/office/powerpoint/2010/main" val="2954127901"/>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34312946"/>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5200141"/>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5487176"/>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59095077"/>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8667049"/>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38165226"/>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0433106"/>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8389606"/>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8846756"/>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681777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D61DB6E-DEB9-46C4-9F14-FEBDE8AF482E}" type="slidenum">
              <a:rPr lang="en-US"/>
              <a:pPr>
                <a:defRPr/>
              </a:pPr>
              <a:t>‹#›</a:t>
            </a:fld>
            <a:endParaRPr lang="en-US" dirty="0"/>
          </a:p>
        </p:txBody>
      </p:sp>
    </p:spTree>
    <p:extLst>
      <p:ext uri="{BB962C8B-B14F-4D97-AF65-F5344CB8AC3E}">
        <p14:creationId xmlns:p14="http://schemas.microsoft.com/office/powerpoint/2010/main" val="76533873"/>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0485601"/>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39638103"/>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7938501"/>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4454911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9103253"/>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433449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4663479"/>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6473448"/>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322076849"/>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70617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84AC762-C80E-40FC-B013-C36C12B9E653}" type="slidenum">
              <a:rPr lang="en-US"/>
              <a:pPr>
                <a:defRPr/>
              </a:pPr>
              <a:t>‹#›</a:t>
            </a:fld>
            <a:endParaRPr lang="en-US" dirty="0"/>
          </a:p>
        </p:txBody>
      </p:sp>
    </p:spTree>
    <p:extLst>
      <p:ext uri="{BB962C8B-B14F-4D97-AF65-F5344CB8AC3E}">
        <p14:creationId xmlns:p14="http://schemas.microsoft.com/office/powerpoint/2010/main" val="18666184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DDBBEEAD-45CC-417C-B47E-2F8E6FD8297C}" type="slidenum">
              <a:rPr lang="en-US"/>
              <a:pPr>
                <a:defRPr/>
              </a:pPr>
              <a:t>‹#›</a:t>
            </a:fld>
            <a:endParaRPr lang="en-US" dirty="0"/>
          </a:p>
        </p:txBody>
      </p:sp>
    </p:spTree>
    <p:extLst>
      <p:ext uri="{BB962C8B-B14F-4D97-AF65-F5344CB8AC3E}">
        <p14:creationId xmlns:p14="http://schemas.microsoft.com/office/powerpoint/2010/main" val="1750632066"/>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2762784"/>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7164379"/>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09187531"/>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9690478"/>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0165414"/>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014444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9178444"/>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6312645"/>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41053676"/>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1304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CE2CAB33-2C40-40D9-89AC-BFD09F841989}" type="slidenum">
              <a:rPr lang="en-US"/>
              <a:pPr>
                <a:defRPr/>
              </a:pPr>
              <a:t>‹#›</a:t>
            </a:fld>
            <a:endParaRPr lang="en-US" dirty="0"/>
          </a:p>
        </p:txBody>
      </p:sp>
    </p:spTree>
    <p:extLst>
      <p:ext uri="{BB962C8B-B14F-4D97-AF65-F5344CB8AC3E}">
        <p14:creationId xmlns:p14="http://schemas.microsoft.com/office/powerpoint/2010/main" val="2206527709"/>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8218865"/>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81895640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8492105"/>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0677988"/>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29471883"/>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1992572"/>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9979000"/>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90719434"/>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7537628"/>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460433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24532249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14297613"/>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566877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648197"/>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670241"/>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530913645"/>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35563990"/>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74922933"/>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99208438"/>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9641315"/>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586784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0BC0932A-DE63-410F-8A30-A4C841F77AC9}" type="slidenum">
              <a:rPr lang="en-US"/>
              <a:pPr>
                <a:defRPr/>
              </a:pPr>
              <a:t>‹#›</a:t>
            </a:fld>
            <a:endParaRPr lang="en-US" dirty="0"/>
          </a:p>
        </p:txBody>
      </p:sp>
    </p:spTree>
    <p:extLst>
      <p:ext uri="{BB962C8B-B14F-4D97-AF65-F5344CB8AC3E}">
        <p14:creationId xmlns:p14="http://schemas.microsoft.com/office/powerpoint/2010/main" val="1628260116"/>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7523518"/>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3461428"/>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29205009"/>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8583671"/>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39866727"/>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9056746"/>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3283567"/>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254481755"/>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2330527"/>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238227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A2E116C-2595-4EED-9086-078C89F0C533}" type="slidenum">
              <a:rPr lang="en-US"/>
              <a:pPr>
                <a:defRPr/>
              </a:pPr>
              <a:t>‹#›</a:t>
            </a:fld>
            <a:endParaRPr lang="en-US" dirty="0"/>
          </a:p>
        </p:txBody>
      </p:sp>
    </p:spTree>
    <p:extLst>
      <p:ext uri="{BB962C8B-B14F-4D97-AF65-F5344CB8AC3E}">
        <p14:creationId xmlns:p14="http://schemas.microsoft.com/office/powerpoint/2010/main" val="3485630084"/>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7165142"/>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4030634"/>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9209721"/>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3714926"/>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4454844"/>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889820"/>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9517767"/>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7861453"/>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34694752"/>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76749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61082E7-1609-499C-AB02-CD8B947B97F8}" type="slidenum">
              <a:rPr lang="en-US"/>
              <a:pPr>
                <a:defRPr/>
              </a:pPr>
              <a:t>‹#›</a:t>
            </a:fld>
            <a:endParaRPr lang="en-US" dirty="0"/>
          </a:p>
        </p:txBody>
      </p:sp>
    </p:spTree>
    <p:extLst>
      <p:ext uri="{BB962C8B-B14F-4D97-AF65-F5344CB8AC3E}">
        <p14:creationId xmlns:p14="http://schemas.microsoft.com/office/powerpoint/2010/main" val="3619784084"/>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66444086"/>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1488195"/>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1604323"/>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9924726"/>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1742769"/>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0762446"/>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0837127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8473925"/>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5840556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46674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8A9ADF98-CE1C-4B03-90E7-873C875DBCE8}" type="slidenum">
              <a:rPr lang="en-US"/>
              <a:pPr>
                <a:defRPr/>
              </a:pPr>
              <a:t>‹#›</a:t>
            </a:fld>
            <a:endParaRPr lang="en-US" dirty="0"/>
          </a:p>
        </p:txBody>
      </p:sp>
    </p:spTree>
    <p:extLst>
      <p:ext uri="{BB962C8B-B14F-4D97-AF65-F5344CB8AC3E}">
        <p14:creationId xmlns:p14="http://schemas.microsoft.com/office/powerpoint/2010/main" val="2909695109"/>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5360939"/>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0241963"/>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90770550"/>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905548640"/>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71093633"/>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30160840"/>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81491"/>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7145409"/>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6957825"/>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068929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F57B4225-663A-4E88-ACE5-827B979C3863}" type="slidenum">
              <a:rPr lang="en-US"/>
              <a:pPr>
                <a:defRPr/>
              </a:pPr>
              <a:t>‹#›</a:t>
            </a:fld>
            <a:endParaRPr lang="en-US" dirty="0"/>
          </a:p>
        </p:txBody>
      </p:sp>
    </p:spTree>
    <p:extLst>
      <p:ext uri="{BB962C8B-B14F-4D97-AF65-F5344CB8AC3E}">
        <p14:creationId xmlns:p14="http://schemas.microsoft.com/office/powerpoint/2010/main" val="511678017"/>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1531121"/>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8368808"/>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1363788"/>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90499532"/>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1434535"/>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22378233"/>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036582927"/>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5404808"/>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12285761"/>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8124494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E04426D1-892F-43A2-9535-38E71458729C}" type="slidenum">
              <a:rPr lang="en-US"/>
              <a:pPr>
                <a:defRPr/>
              </a:pPr>
              <a:t>‹#›</a:t>
            </a:fld>
            <a:endParaRPr lang="en-US" dirty="0"/>
          </a:p>
        </p:txBody>
      </p:sp>
    </p:spTree>
    <p:extLst>
      <p:ext uri="{BB962C8B-B14F-4D97-AF65-F5344CB8AC3E}">
        <p14:creationId xmlns:p14="http://schemas.microsoft.com/office/powerpoint/2010/main" val="2640622394"/>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09335718"/>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29455223"/>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5597822"/>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6648409"/>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76331133"/>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20040263"/>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3055521"/>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4186484"/>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43240038"/>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590092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130B9745-F545-43B6-BCF4-325B272D879C}" type="slidenum">
              <a:rPr lang="en-US"/>
              <a:pPr>
                <a:defRPr/>
              </a:pPr>
              <a:t>‹#›</a:t>
            </a:fld>
            <a:endParaRPr lang="en-US" dirty="0"/>
          </a:p>
        </p:txBody>
      </p:sp>
    </p:spTree>
    <p:extLst>
      <p:ext uri="{BB962C8B-B14F-4D97-AF65-F5344CB8AC3E}">
        <p14:creationId xmlns:p14="http://schemas.microsoft.com/office/powerpoint/2010/main" val="32515326"/>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8710290"/>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9635701"/>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48732752"/>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91994062"/>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5553537"/>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2407643"/>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4665516"/>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62020901"/>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4525368"/>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80385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6" Type="http://schemas.openxmlformats.org/officeDocument/2006/relationships/image" Target="../media/image2.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image" Target="../media/image1.jpeg"/><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6" Type="http://schemas.openxmlformats.org/officeDocument/2006/relationships/image" Target="../media/image2.png"/><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image" Target="../media/image1.jpeg"/><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6" Type="http://schemas.openxmlformats.org/officeDocument/2006/relationships/image" Target="../media/image2.pn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image" Target="../media/image1.jpeg"/><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6" Type="http://schemas.openxmlformats.org/officeDocument/2006/relationships/image" Target="../media/image2.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image" Target="../media/image1.jpeg"/><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6" Type="http://schemas.openxmlformats.org/officeDocument/2006/relationships/image" Target="../media/image2.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image" Target="../media/image1.jpeg"/><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2" Type="http://schemas.openxmlformats.org/officeDocument/2006/relationships/slideLayout" Target="../slideLayouts/slideLayout184.xml"/><Relationship Id="rId16" Type="http://schemas.openxmlformats.org/officeDocument/2006/relationships/image" Target="../media/image2.png"/><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image" Target="../media/image1.jpeg"/><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6" Type="http://schemas.openxmlformats.org/officeDocument/2006/relationships/image" Target="../media/image2.pn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image" Target="../media/image1.jpeg"/><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2" Type="http://schemas.openxmlformats.org/officeDocument/2006/relationships/slideLayout" Target="../slideLayouts/slideLayout210.xml"/><Relationship Id="rId16" Type="http://schemas.openxmlformats.org/officeDocument/2006/relationships/image" Target="../media/image2.png"/><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image" Target="../media/image1.jpeg"/><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6" Type="http://schemas.openxmlformats.org/officeDocument/2006/relationships/image" Target="../media/image2.png"/><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image" Target="../media/image1.jpeg"/><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6" Type="http://schemas.openxmlformats.org/officeDocument/2006/relationships/image" Target="../media/image2.png"/><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5" Type="http://schemas.openxmlformats.org/officeDocument/2006/relationships/image" Target="../media/image1.jpeg"/><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6" Type="http://schemas.openxmlformats.org/officeDocument/2006/relationships/image" Target="../media/image2.png"/><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5" Type="http://schemas.openxmlformats.org/officeDocument/2006/relationships/image" Target="../media/image1.jpeg"/><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2" Type="http://schemas.openxmlformats.org/officeDocument/2006/relationships/slideLayout" Target="../slideLayouts/slideLayout262.xml"/><Relationship Id="rId16" Type="http://schemas.openxmlformats.org/officeDocument/2006/relationships/image" Target="../media/image2.png"/><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5" Type="http://schemas.openxmlformats.org/officeDocument/2006/relationships/image" Target="../media/image1.jpeg"/><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81.xml"/><Relationship Id="rId13" Type="http://schemas.openxmlformats.org/officeDocument/2006/relationships/slideLayout" Target="../slideLayouts/slideLayout286.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slideLayout" Target="../slideLayouts/slideLayout285.xml"/><Relationship Id="rId2" Type="http://schemas.openxmlformats.org/officeDocument/2006/relationships/slideLayout" Target="../slideLayouts/slideLayout275.xml"/><Relationship Id="rId16" Type="http://schemas.openxmlformats.org/officeDocument/2006/relationships/image" Target="../media/image2.png"/><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5" Type="http://schemas.openxmlformats.org/officeDocument/2006/relationships/image" Target="../media/image1.jpeg"/><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2" Type="http://schemas.openxmlformats.org/officeDocument/2006/relationships/slideLayout" Target="../slideLayouts/slideLayout288.xml"/><Relationship Id="rId16" Type="http://schemas.openxmlformats.org/officeDocument/2006/relationships/image" Target="../media/image2.png"/><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image" Target="../media/image1.jpeg"/><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slideLayout" Target="../slideLayouts/slideLayout312.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2" Type="http://schemas.openxmlformats.org/officeDocument/2006/relationships/slideLayout" Target="../slideLayouts/slideLayout301.xml"/><Relationship Id="rId16" Type="http://schemas.openxmlformats.org/officeDocument/2006/relationships/image" Target="../media/image2.png"/><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5" Type="http://schemas.openxmlformats.org/officeDocument/2006/relationships/image" Target="../media/image1.jpeg"/><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2" Type="http://schemas.openxmlformats.org/officeDocument/2006/relationships/slideLayout" Target="../slideLayouts/slideLayout314.xml"/><Relationship Id="rId16" Type="http://schemas.openxmlformats.org/officeDocument/2006/relationships/image" Target="../media/image2.png"/><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5" Type="http://schemas.openxmlformats.org/officeDocument/2006/relationships/image" Target="../media/image1.jpeg"/><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slideLayout" Target="../slideLayouts/slideLayout338.xml"/><Relationship Id="rId3" Type="http://schemas.openxmlformats.org/officeDocument/2006/relationships/slideLayout" Target="../slideLayouts/slideLayout328.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2" Type="http://schemas.openxmlformats.org/officeDocument/2006/relationships/slideLayout" Target="../slideLayouts/slideLayout327.xml"/><Relationship Id="rId16" Type="http://schemas.openxmlformats.org/officeDocument/2006/relationships/image" Target="../media/image2.png"/><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5" Type="http://schemas.openxmlformats.org/officeDocument/2006/relationships/slideLayout" Target="../slideLayouts/slideLayout330.xml"/><Relationship Id="rId15" Type="http://schemas.openxmlformats.org/officeDocument/2006/relationships/image" Target="../media/image1.jpeg"/><Relationship Id="rId10" Type="http://schemas.openxmlformats.org/officeDocument/2006/relationships/slideLayout" Target="../slideLayouts/slideLayout335.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2" Type="http://schemas.openxmlformats.org/officeDocument/2006/relationships/slideLayout" Target="../slideLayouts/slideLayout340.xml"/><Relationship Id="rId16" Type="http://schemas.openxmlformats.org/officeDocument/2006/relationships/image" Target="../media/image2.png"/><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5" Type="http://schemas.openxmlformats.org/officeDocument/2006/relationships/image" Target="../media/image1.jpeg"/><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2" Type="http://schemas.openxmlformats.org/officeDocument/2006/relationships/slideLayout" Target="../slideLayouts/slideLayout353.xml"/><Relationship Id="rId16" Type="http://schemas.openxmlformats.org/officeDocument/2006/relationships/image" Target="../media/image2.png"/><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image" Target="../media/image1.jpeg"/><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2" Type="http://schemas.openxmlformats.org/officeDocument/2006/relationships/slideLayout" Target="../slideLayouts/slideLayout366.xml"/><Relationship Id="rId16" Type="http://schemas.openxmlformats.org/officeDocument/2006/relationships/image" Target="../media/image2.png"/><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5" Type="http://schemas.openxmlformats.org/officeDocument/2006/relationships/image" Target="../media/image1.jpeg"/><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7.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jpe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2" Type="http://schemas.openxmlformats.org/officeDocument/2006/relationships/slideLayout" Target="../slideLayouts/slideLayout379.xml"/><Relationship Id="rId16" Type="http://schemas.openxmlformats.org/officeDocument/2006/relationships/image" Target="../media/image2.png"/><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image" Target="../media/image1.jpeg"/><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2" Type="http://schemas.openxmlformats.org/officeDocument/2006/relationships/slideLayout" Target="../slideLayouts/slideLayout392.xml"/><Relationship Id="rId16" Type="http://schemas.openxmlformats.org/officeDocument/2006/relationships/image" Target="../media/image2.png"/><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image" Target="../media/image1.jpeg"/><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3" Type="http://schemas.openxmlformats.org/officeDocument/2006/relationships/slideLayout" Target="../slideLayouts/slideLayout406.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2" Type="http://schemas.openxmlformats.org/officeDocument/2006/relationships/slideLayout" Target="../slideLayouts/slideLayout405.xml"/><Relationship Id="rId16" Type="http://schemas.openxmlformats.org/officeDocument/2006/relationships/image" Target="../media/image2.png"/><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5" Type="http://schemas.openxmlformats.org/officeDocument/2006/relationships/slideLayout" Target="../slideLayouts/slideLayout408.xml"/><Relationship Id="rId15" Type="http://schemas.openxmlformats.org/officeDocument/2006/relationships/image" Target="../media/image1.jpeg"/><Relationship Id="rId10" Type="http://schemas.openxmlformats.org/officeDocument/2006/relationships/slideLayout" Target="../slideLayouts/slideLayout413.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slideLayout" Target="../slideLayouts/slideLayout429.xml"/><Relationship Id="rId3" Type="http://schemas.openxmlformats.org/officeDocument/2006/relationships/slideLayout" Target="../slideLayouts/slideLayout419.xml"/><Relationship Id="rId7" Type="http://schemas.openxmlformats.org/officeDocument/2006/relationships/slideLayout" Target="../slideLayouts/slideLayout423.xml"/><Relationship Id="rId12" Type="http://schemas.openxmlformats.org/officeDocument/2006/relationships/slideLayout" Target="../slideLayouts/slideLayout428.xml"/><Relationship Id="rId2" Type="http://schemas.openxmlformats.org/officeDocument/2006/relationships/slideLayout" Target="../slideLayouts/slideLayout418.xml"/><Relationship Id="rId16" Type="http://schemas.openxmlformats.org/officeDocument/2006/relationships/image" Target="../media/image2.png"/><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5" Type="http://schemas.openxmlformats.org/officeDocument/2006/relationships/slideLayout" Target="../slideLayouts/slideLayout421.xml"/><Relationship Id="rId15" Type="http://schemas.openxmlformats.org/officeDocument/2006/relationships/image" Target="../media/image1.jpeg"/><Relationship Id="rId10" Type="http://schemas.openxmlformats.org/officeDocument/2006/relationships/slideLayout" Target="../slideLayouts/slideLayout426.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slideLayout" Target="../slideLayouts/slideLayout442.xml"/><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slideLayout" Target="../slideLayouts/slideLayout441.xml"/><Relationship Id="rId2" Type="http://schemas.openxmlformats.org/officeDocument/2006/relationships/slideLayout" Target="../slideLayouts/slideLayout431.xml"/><Relationship Id="rId16" Type="http://schemas.openxmlformats.org/officeDocument/2006/relationships/image" Target="../media/image2.png"/><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5" Type="http://schemas.openxmlformats.org/officeDocument/2006/relationships/image" Target="../media/image1.jpeg"/><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slideLayout" Target="../slideLayouts/slideLayout455.xml"/><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slideLayout" Target="../slideLayouts/slideLayout454.xml"/><Relationship Id="rId2" Type="http://schemas.openxmlformats.org/officeDocument/2006/relationships/slideLayout" Target="../slideLayouts/slideLayout444.xml"/><Relationship Id="rId16" Type="http://schemas.openxmlformats.org/officeDocument/2006/relationships/image" Target="../media/image2.png"/><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5" Type="http://schemas.openxmlformats.org/officeDocument/2006/relationships/image" Target="../media/image1.jpeg"/><Relationship Id="rId10" Type="http://schemas.openxmlformats.org/officeDocument/2006/relationships/slideLayout" Target="../slideLayouts/slideLayout452.xml"/><Relationship Id="rId4" Type="http://schemas.openxmlformats.org/officeDocument/2006/relationships/slideLayout" Target="../slideLayouts/slideLayout446.xml"/><Relationship Id="rId9" Type="http://schemas.openxmlformats.org/officeDocument/2006/relationships/slideLayout" Target="../slideLayouts/slideLayout451.xml"/><Relationship Id="rId1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slideLayout" Target="../slideLayouts/slideLayout468.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slideLayout" Target="../slideLayouts/slideLayout467.xml"/><Relationship Id="rId2" Type="http://schemas.openxmlformats.org/officeDocument/2006/relationships/slideLayout" Target="../slideLayouts/slideLayout457.xml"/><Relationship Id="rId16" Type="http://schemas.openxmlformats.org/officeDocument/2006/relationships/image" Target="../media/image2.png"/><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5" Type="http://schemas.openxmlformats.org/officeDocument/2006/relationships/image" Target="../media/image1.jpeg"/><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 Id="rId1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2" Type="http://schemas.openxmlformats.org/officeDocument/2006/relationships/slideLayout" Target="../slideLayouts/slideLayout470.xml"/><Relationship Id="rId16" Type="http://schemas.openxmlformats.org/officeDocument/2006/relationships/image" Target="../media/image2.png"/><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image" Target="../media/image1.jpeg"/><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3" Type="http://schemas.openxmlformats.org/officeDocument/2006/relationships/slideLayout" Target="../slideLayouts/slideLayout484.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2" Type="http://schemas.openxmlformats.org/officeDocument/2006/relationships/slideLayout" Target="../slideLayouts/slideLayout483.xml"/><Relationship Id="rId16" Type="http://schemas.openxmlformats.org/officeDocument/2006/relationships/image" Target="../media/image2.png"/><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5" Type="http://schemas.openxmlformats.org/officeDocument/2006/relationships/slideLayout" Target="../slideLayouts/slideLayout486.xml"/><Relationship Id="rId15" Type="http://schemas.openxmlformats.org/officeDocument/2006/relationships/image" Target="../media/image1.jpeg"/><Relationship Id="rId10" Type="http://schemas.openxmlformats.org/officeDocument/2006/relationships/slideLayout" Target="../slideLayouts/slideLayout491.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502.xml"/><Relationship Id="rId13" Type="http://schemas.openxmlformats.org/officeDocument/2006/relationships/slideLayout" Target="../slideLayouts/slideLayout507.xml"/><Relationship Id="rId3" Type="http://schemas.openxmlformats.org/officeDocument/2006/relationships/slideLayout" Target="../slideLayouts/slideLayout497.xml"/><Relationship Id="rId7" Type="http://schemas.openxmlformats.org/officeDocument/2006/relationships/slideLayout" Target="../slideLayouts/slideLayout501.xml"/><Relationship Id="rId12" Type="http://schemas.openxmlformats.org/officeDocument/2006/relationships/slideLayout" Target="../slideLayouts/slideLayout506.xml"/><Relationship Id="rId2" Type="http://schemas.openxmlformats.org/officeDocument/2006/relationships/slideLayout" Target="../slideLayouts/slideLayout496.xml"/><Relationship Id="rId16" Type="http://schemas.openxmlformats.org/officeDocument/2006/relationships/image" Target="../media/image2.png"/><Relationship Id="rId1" Type="http://schemas.openxmlformats.org/officeDocument/2006/relationships/slideLayout" Target="../slideLayouts/slideLayout495.xml"/><Relationship Id="rId6" Type="http://schemas.openxmlformats.org/officeDocument/2006/relationships/slideLayout" Target="../slideLayouts/slideLayout500.xml"/><Relationship Id="rId11" Type="http://schemas.openxmlformats.org/officeDocument/2006/relationships/slideLayout" Target="../slideLayouts/slideLayout505.xml"/><Relationship Id="rId5" Type="http://schemas.openxmlformats.org/officeDocument/2006/relationships/slideLayout" Target="../slideLayouts/slideLayout499.xml"/><Relationship Id="rId15" Type="http://schemas.openxmlformats.org/officeDocument/2006/relationships/image" Target="../media/image1.jpeg"/><Relationship Id="rId10" Type="http://schemas.openxmlformats.org/officeDocument/2006/relationships/slideLayout" Target="../slideLayouts/slideLayout504.xml"/><Relationship Id="rId4" Type="http://schemas.openxmlformats.org/officeDocument/2006/relationships/slideLayout" Target="../slideLayouts/slideLayout498.xml"/><Relationship Id="rId9" Type="http://schemas.openxmlformats.org/officeDocument/2006/relationships/slideLayout" Target="../slideLayouts/slideLayout503.xml"/><Relationship Id="rId1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4.jpe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3.jpeg"/><Relationship Id="rId2" Type="http://schemas.openxmlformats.org/officeDocument/2006/relationships/slideLayout" Target="../slideLayouts/slideLayout41.xml"/><Relationship Id="rId16" Type="http://schemas.openxmlformats.org/officeDocument/2006/relationships/image" Target="../media/image2.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1.jpe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515.xml"/><Relationship Id="rId13" Type="http://schemas.openxmlformats.org/officeDocument/2006/relationships/slideLayout" Target="../slideLayouts/slideLayout520.xml"/><Relationship Id="rId3" Type="http://schemas.openxmlformats.org/officeDocument/2006/relationships/slideLayout" Target="../slideLayouts/slideLayout510.xml"/><Relationship Id="rId7" Type="http://schemas.openxmlformats.org/officeDocument/2006/relationships/slideLayout" Target="../slideLayouts/slideLayout514.xml"/><Relationship Id="rId12" Type="http://schemas.openxmlformats.org/officeDocument/2006/relationships/slideLayout" Target="../slideLayouts/slideLayout519.xml"/><Relationship Id="rId2" Type="http://schemas.openxmlformats.org/officeDocument/2006/relationships/slideLayout" Target="../slideLayouts/slideLayout509.xml"/><Relationship Id="rId16" Type="http://schemas.openxmlformats.org/officeDocument/2006/relationships/image" Target="../media/image2.png"/><Relationship Id="rId1" Type="http://schemas.openxmlformats.org/officeDocument/2006/relationships/slideLayout" Target="../slideLayouts/slideLayout508.xml"/><Relationship Id="rId6" Type="http://schemas.openxmlformats.org/officeDocument/2006/relationships/slideLayout" Target="../slideLayouts/slideLayout513.xml"/><Relationship Id="rId11" Type="http://schemas.openxmlformats.org/officeDocument/2006/relationships/slideLayout" Target="../slideLayouts/slideLayout518.xml"/><Relationship Id="rId5" Type="http://schemas.openxmlformats.org/officeDocument/2006/relationships/slideLayout" Target="../slideLayouts/slideLayout512.xml"/><Relationship Id="rId15" Type="http://schemas.openxmlformats.org/officeDocument/2006/relationships/image" Target="../media/image1.jpeg"/><Relationship Id="rId10" Type="http://schemas.openxmlformats.org/officeDocument/2006/relationships/slideLayout" Target="../slideLayouts/slideLayout517.xml"/><Relationship Id="rId4" Type="http://schemas.openxmlformats.org/officeDocument/2006/relationships/slideLayout" Target="../slideLayouts/slideLayout511.xml"/><Relationship Id="rId9" Type="http://schemas.openxmlformats.org/officeDocument/2006/relationships/slideLayout" Target="../slideLayouts/slideLayout516.xml"/><Relationship Id="rId14"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528.xml"/><Relationship Id="rId13" Type="http://schemas.openxmlformats.org/officeDocument/2006/relationships/slideLayout" Target="../slideLayouts/slideLayout533.xml"/><Relationship Id="rId3" Type="http://schemas.openxmlformats.org/officeDocument/2006/relationships/slideLayout" Target="../slideLayouts/slideLayout523.xml"/><Relationship Id="rId7" Type="http://schemas.openxmlformats.org/officeDocument/2006/relationships/slideLayout" Target="../slideLayouts/slideLayout527.xml"/><Relationship Id="rId12" Type="http://schemas.openxmlformats.org/officeDocument/2006/relationships/slideLayout" Target="../slideLayouts/slideLayout532.xml"/><Relationship Id="rId2" Type="http://schemas.openxmlformats.org/officeDocument/2006/relationships/slideLayout" Target="../slideLayouts/slideLayout522.xml"/><Relationship Id="rId16" Type="http://schemas.openxmlformats.org/officeDocument/2006/relationships/image" Target="../media/image2.png"/><Relationship Id="rId1" Type="http://schemas.openxmlformats.org/officeDocument/2006/relationships/slideLayout" Target="../slideLayouts/slideLayout521.xml"/><Relationship Id="rId6" Type="http://schemas.openxmlformats.org/officeDocument/2006/relationships/slideLayout" Target="../slideLayouts/slideLayout526.xml"/><Relationship Id="rId11" Type="http://schemas.openxmlformats.org/officeDocument/2006/relationships/slideLayout" Target="../slideLayouts/slideLayout531.xml"/><Relationship Id="rId5" Type="http://schemas.openxmlformats.org/officeDocument/2006/relationships/slideLayout" Target="../slideLayouts/slideLayout525.xml"/><Relationship Id="rId15" Type="http://schemas.openxmlformats.org/officeDocument/2006/relationships/image" Target="../media/image1.jpeg"/><Relationship Id="rId10" Type="http://schemas.openxmlformats.org/officeDocument/2006/relationships/slideLayout" Target="../slideLayouts/slideLayout530.xml"/><Relationship Id="rId4" Type="http://schemas.openxmlformats.org/officeDocument/2006/relationships/slideLayout" Target="../slideLayouts/slideLayout524.xml"/><Relationship Id="rId9" Type="http://schemas.openxmlformats.org/officeDocument/2006/relationships/slideLayout" Target="../slideLayouts/slideLayout529.xml"/><Relationship Id="rId14"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541.xml"/><Relationship Id="rId13" Type="http://schemas.openxmlformats.org/officeDocument/2006/relationships/slideLayout" Target="../slideLayouts/slideLayout546.xml"/><Relationship Id="rId3" Type="http://schemas.openxmlformats.org/officeDocument/2006/relationships/slideLayout" Target="../slideLayouts/slideLayout536.xml"/><Relationship Id="rId7" Type="http://schemas.openxmlformats.org/officeDocument/2006/relationships/slideLayout" Target="../slideLayouts/slideLayout540.xml"/><Relationship Id="rId12" Type="http://schemas.openxmlformats.org/officeDocument/2006/relationships/slideLayout" Target="../slideLayouts/slideLayout545.xml"/><Relationship Id="rId2" Type="http://schemas.openxmlformats.org/officeDocument/2006/relationships/slideLayout" Target="../slideLayouts/slideLayout535.xml"/><Relationship Id="rId16" Type="http://schemas.openxmlformats.org/officeDocument/2006/relationships/image" Target="../media/image2.png"/><Relationship Id="rId1" Type="http://schemas.openxmlformats.org/officeDocument/2006/relationships/slideLayout" Target="../slideLayouts/slideLayout534.xml"/><Relationship Id="rId6" Type="http://schemas.openxmlformats.org/officeDocument/2006/relationships/slideLayout" Target="../slideLayouts/slideLayout539.xml"/><Relationship Id="rId11" Type="http://schemas.openxmlformats.org/officeDocument/2006/relationships/slideLayout" Target="../slideLayouts/slideLayout544.xml"/><Relationship Id="rId5" Type="http://schemas.openxmlformats.org/officeDocument/2006/relationships/slideLayout" Target="../slideLayouts/slideLayout538.xml"/><Relationship Id="rId15" Type="http://schemas.openxmlformats.org/officeDocument/2006/relationships/image" Target="../media/image1.jpeg"/><Relationship Id="rId10" Type="http://schemas.openxmlformats.org/officeDocument/2006/relationships/slideLayout" Target="../slideLayouts/slideLayout543.xml"/><Relationship Id="rId4" Type="http://schemas.openxmlformats.org/officeDocument/2006/relationships/slideLayout" Target="../slideLayouts/slideLayout537.xml"/><Relationship Id="rId9" Type="http://schemas.openxmlformats.org/officeDocument/2006/relationships/slideLayout" Target="../slideLayouts/slideLayout542.xml"/><Relationship Id="rId14"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554.xml"/><Relationship Id="rId13" Type="http://schemas.openxmlformats.org/officeDocument/2006/relationships/slideLayout" Target="../slideLayouts/slideLayout559.xml"/><Relationship Id="rId3" Type="http://schemas.openxmlformats.org/officeDocument/2006/relationships/slideLayout" Target="../slideLayouts/slideLayout549.xml"/><Relationship Id="rId7" Type="http://schemas.openxmlformats.org/officeDocument/2006/relationships/slideLayout" Target="../slideLayouts/slideLayout553.xml"/><Relationship Id="rId12" Type="http://schemas.openxmlformats.org/officeDocument/2006/relationships/slideLayout" Target="../slideLayouts/slideLayout558.xml"/><Relationship Id="rId2" Type="http://schemas.openxmlformats.org/officeDocument/2006/relationships/slideLayout" Target="../slideLayouts/slideLayout548.xml"/><Relationship Id="rId16" Type="http://schemas.openxmlformats.org/officeDocument/2006/relationships/image" Target="../media/image2.png"/><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5" Type="http://schemas.openxmlformats.org/officeDocument/2006/relationships/slideLayout" Target="../slideLayouts/slideLayout551.xml"/><Relationship Id="rId15" Type="http://schemas.openxmlformats.org/officeDocument/2006/relationships/image" Target="../media/image1.jpeg"/><Relationship Id="rId10" Type="http://schemas.openxmlformats.org/officeDocument/2006/relationships/slideLayout" Target="../slideLayouts/slideLayout556.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567.xml"/><Relationship Id="rId13" Type="http://schemas.openxmlformats.org/officeDocument/2006/relationships/slideLayout" Target="../slideLayouts/slideLayout572.xml"/><Relationship Id="rId3" Type="http://schemas.openxmlformats.org/officeDocument/2006/relationships/slideLayout" Target="../slideLayouts/slideLayout562.xml"/><Relationship Id="rId7" Type="http://schemas.openxmlformats.org/officeDocument/2006/relationships/slideLayout" Target="../slideLayouts/slideLayout566.xml"/><Relationship Id="rId12" Type="http://schemas.openxmlformats.org/officeDocument/2006/relationships/slideLayout" Target="../slideLayouts/slideLayout571.xml"/><Relationship Id="rId2" Type="http://schemas.openxmlformats.org/officeDocument/2006/relationships/slideLayout" Target="../slideLayouts/slideLayout561.xml"/><Relationship Id="rId16" Type="http://schemas.openxmlformats.org/officeDocument/2006/relationships/image" Target="../media/image2.png"/><Relationship Id="rId1" Type="http://schemas.openxmlformats.org/officeDocument/2006/relationships/slideLayout" Target="../slideLayouts/slideLayout560.xml"/><Relationship Id="rId6" Type="http://schemas.openxmlformats.org/officeDocument/2006/relationships/slideLayout" Target="../slideLayouts/slideLayout565.xml"/><Relationship Id="rId11" Type="http://schemas.openxmlformats.org/officeDocument/2006/relationships/slideLayout" Target="../slideLayouts/slideLayout570.xml"/><Relationship Id="rId5" Type="http://schemas.openxmlformats.org/officeDocument/2006/relationships/slideLayout" Target="../slideLayouts/slideLayout564.xml"/><Relationship Id="rId15" Type="http://schemas.openxmlformats.org/officeDocument/2006/relationships/image" Target="../media/image1.jpeg"/><Relationship Id="rId10" Type="http://schemas.openxmlformats.org/officeDocument/2006/relationships/slideLayout" Target="../slideLayouts/slideLayout569.xml"/><Relationship Id="rId4" Type="http://schemas.openxmlformats.org/officeDocument/2006/relationships/slideLayout" Target="../slideLayouts/slideLayout563.xml"/><Relationship Id="rId9" Type="http://schemas.openxmlformats.org/officeDocument/2006/relationships/slideLayout" Target="../slideLayouts/slideLayout568.xml"/><Relationship Id="rId14"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580.xml"/><Relationship Id="rId13" Type="http://schemas.openxmlformats.org/officeDocument/2006/relationships/slideLayout" Target="../slideLayouts/slideLayout585.xml"/><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slideLayout" Target="../slideLayouts/slideLayout584.xml"/><Relationship Id="rId2" Type="http://schemas.openxmlformats.org/officeDocument/2006/relationships/slideLayout" Target="../slideLayouts/slideLayout574.xml"/><Relationship Id="rId16" Type="http://schemas.openxmlformats.org/officeDocument/2006/relationships/image" Target="../media/image2.png"/><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5" Type="http://schemas.openxmlformats.org/officeDocument/2006/relationships/image" Target="../media/image1.jpeg"/><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 Id="rId14"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93.xml"/><Relationship Id="rId13" Type="http://schemas.openxmlformats.org/officeDocument/2006/relationships/slideLayout" Target="../slideLayouts/slideLayout598.xml"/><Relationship Id="rId3" Type="http://schemas.openxmlformats.org/officeDocument/2006/relationships/slideLayout" Target="../slideLayouts/slideLayout588.xml"/><Relationship Id="rId7" Type="http://schemas.openxmlformats.org/officeDocument/2006/relationships/slideLayout" Target="../slideLayouts/slideLayout592.xml"/><Relationship Id="rId12" Type="http://schemas.openxmlformats.org/officeDocument/2006/relationships/slideLayout" Target="../slideLayouts/slideLayout597.xml"/><Relationship Id="rId2" Type="http://schemas.openxmlformats.org/officeDocument/2006/relationships/slideLayout" Target="../slideLayouts/slideLayout587.xml"/><Relationship Id="rId16" Type="http://schemas.openxmlformats.org/officeDocument/2006/relationships/image" Target="../media/image2.png"/><Relationship Id="rId1" Type="http://schemas.openxmlformats.org/officeDocument/2006/relationships/slideLayout" Target="../slideLayouts/slideLayout586.xml"/><Relationship Id="rId6" Type="http://schemas.openxmlformats.org/officeDocument/2006/relationships/slideLayout" Target="../slideLayouts/slideLayout591.xml"/><Relationship Id="rId11" Type="http://schemas.openxmlformats.org/officeDocument/2006/relationships/slideLayout" Target="../slideLayouts/slideLayout596.xml"/><Relationship Id="rId5" Type="http://schemas.openxmlformats.org/officeDocument/2006/relationships/slideLayout" Target="../slideLayouts/slideLayout590.xml"/><Relationship Id="rId15" Type="http://schemas.openxmlformats.org/officeDocument/2006/relationships/image" Target="../media/image1.jpeg"/><Relationship Id="rId10" Type="http://schemas.openxmlformats.org/officeDocument/2006/relationships/slideLayout" Target="../slideLayouts/slideLayout595.xml"/><Relationship Id="rId4" Type="http://schemas.openxmlformats.org/officeDocument/2006/relationships/slideLayout" Target="../slideLayouts/slideLayout589.xml"/><Relationship Id="rId9" Type="http://schemas.openxmlformats.org/officeDocument/2006/relationships/slideLayout" Target="../slideLayouts/slideLayout594.xml"/><Relationship Id="rId14"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606.xml"/><Relationship Id="rId13" Type="http://schemas.openxmlformats.org/officeDocument/2006/relationships/slideLayout" Target="../slideLayouts/slideLayout611.xml"/><Relationship Id="rId3" Type="http://schemas.openxmlformats.org/officeDocument/2006/relationships/slideLayout" Target="../slideLayouts/slideLayout601.xml"/><Relationship Id="rId7" Type="http://schemas.openxmlformats.org/officeDocument/2006/relationships/slideLayout" Target="../slideLayouts/slideLayout605.xml"/><Relationship Id="rId12" Type="http://schemas.openxmlformats.org/officeDocument/2006/relationships/slideLayout" Target="../slideLayouts/slideLayout610.xml"/><Relationship Id="rId2" Type="http://schemas.openxmlformats.org/officeDocument/2006/relationships/slideLayout" Target="../slideLayouts/slideLayout600.xml"/><Relationship Id="rId16" Type="http://schemas.openxmlformats.org/officeDocument/2006/relationships/image" Target="../media/image2.png"/><Relationship Id="rId1" Type="http://schemas.openxmlformats.org/officeDocument/2006/relationships/slideLayout" Target="../slideLayouts/slideLayout599.xml"/><Relationship Id="rId6" Type="http://schemas.openxmlformats.org/officeDocument/2006/relationships/slideLayout" Target="../slideLayouts/slideLayout604.xml"/><Relationship Id="rId11" Type="http://schemas.openxmlformats.org/officeDocument/2006/relationships/slideLayout" Target="../slideLayouts/slideLayout609.xml"/><Relationship Id="rId5" Type="http://schemas.openxmlformats.org/officeDocument/2006/relationships/slideLayout" Target="../slideLayouts/slideLayout603.xml"/><Relationship Id="rId15" Type="http://schemas.openxmlformats.org/officeDocument/2006/relationships/image" Target="../media/image1.jpeg"/><Relationship Id="rId10" Type="http://schemas.openxmlformats.org/officeDocument/2006/relationships/slideLayout" Target="../slideLayouts/slideLayout608.xml"/><Relationship Id="rId4" Type="http://schemas.openxmlformats.org/officeDocument/2006/relationships/slideLayout" Target="../slideLayouts/slideLayout602.xml"/><Relationship Id="rId9" Type="http://schemas.openxmlformats.org/officeDocument/2006/relationships/slideLayout" Target="../slideLayouts/slideLayout607.xml"/><Relationship Id="rId14"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slideLayout" Target="../slideLayouts/slideLayout624.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slideLayout" Target="../slideLayouts/slideLayout623.xml"/><Relationship Id="rId2" Type="http://schemas.openxmlformats.org/officeDocument/2006/relationships/slideLayout" Target="../slideLayouts/slideLayout613.xml"/><Relationship Id="rId16" Type="http://schemas.openxmlformats.org/officeDocument/2006/relationships/image" Target="../media/image2.png"/><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5" Type="http://schemas.openxmlformats.org/officeDocument/2006/relationships/image" Target="../media/image1.jpeg"/><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 Id="rId14"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632.xml"/><Relationship Id="rId13" Type="http://schemas.openxmlformats.org/officeDocument/2006/relationships/slideLayout" Target="../slideLayouts/slideLayout637.xml"/><Relationship Id="rId3" Type="http://schemas.openxmlformats.org/officeDocument/2006/relationships/slideLayout" Target="../slideLayouts/slideLayout627.xml"/><Relationship Id="rId7" Type="http://schemas.openxmlformats.org/officeDocument/2006/relationships/slideLayout" Target="../slideLayouts/slideLayout631.xml"/><Relationship Id="rId12" Type="http://schemas.openxmlformats.org/officeDocument/2006/relationships/slideLayout" Target="../slideLayouts/slideLayout636.xml"/><Relationship Id="rId2" Type="http://schemas.openxmlformats.org/officeDocument/2006/relationships/slideLayout" Target="../slideLayouts/slideLayout626.xml"/><Relationship Id="rId16" Type="http://schemas.openxmlformats.org/officeDocument/2006/relationships/image" Target="../media/image2.png"/><Relationship Id="rId1" Type="http://schemas.openxmlformats.org/officeDocument/2006/relationships/slideLayout" Target="../slideLayouts/slideLayout625.xml"/><Relationship Id="rId6" Type="http://schemas.openxmlformats.org/officeDocument/2006/relationships/slideLayout" Target="../slideLayouts/slideLayout630.xml"/><Relationship Id="rId11" Type="http://schemas.openxmlformats.org/officeDocument/2006/relationships/slideLayout" Target="../slideLayouts/slideLayout635.xml"/><Relationship Id="rId5" Type="http://schemas.openxmlformats.org/officeDocument/2006/relationships/slideLayout" Target="../slideLayouts/slideLayout629.xml"/><Relationship Id="rId15" Type="http://schemas.openxmlformats.org/officeDocument/2006/relationships/image" Target="../media/image1.jpeg"/><Relationship Id="rId10" Type="http://schemas.openxmlformats.org/officeDocument/2006/relationships/slideLayout" Target="../slideLayouts/slideLayout634.xml"/><Relationship Id="rId4" Type="http://schemas.openxmlformats.org/officeDocument/2006/relationships/slideLayout" Target="../slideLayouts/slideLayout628.xml"/><Relationship Id="rId9" Type="http://schemas.openxmlformats.org/officeDocument/2006/relationships/slideLayout" Target="../slideLayouts/slideLayout633.xml"/><Relationship Id="rId14"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6" Type="http://schemas.openxmlformats.org/officeDocument/2006/relationships/image" Target="../media/image2.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1.jpe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645.xml"/><Relationship Id="rId13" Type="http://schemas.openxmlformats.org/officeDocument/2006/relationships/slideLayout" Target="../slideLayouts/slideLayout650.xml"/><Relationship Id="rId3" Type="http://schemas.openxmlformats.org/officeDocument/2006/relationships/slideLayout" Target="../slideLayouts/slideLayout640.xml"/><Relationship Id="rId7" Type="http://schemas.openxmlformats.org/officeDocument/2006/relationships/slideLayout" Target="../slideLayouts/slideLayout644.xml"/><Relationship Id="rId12" Type="http://schemas.openxmlformats.org/officeDocument/2006/relationships/slideLayout" Target="../slideLayouts/slideLayout649.xml"/><Relationship Id="rId2" Type="http://schemas.openxmlformats.org/officeDocument/2006/relationships/slideLayout" Target="../slideLayouts/slideLayout639.xml"/><Relationship Id="rId16" Type="http://schemas.openxmlformats.org/officeDocument/2006/relationships/image" Target="../media/image2.png"/><Relationship Id="rId1" Type="http://schemas.openxmlformats.org/officeDocument/2006/relationships/slideLayout" Target="../slideLayouts/slideLayout638.xml"/><Relationship Id="rId6" Type="http://schemas.openxmlformats.org/officeDocument/2006/relationships/slideLayout" Target="../slideLayouts/slideLayout643.xml"/><Relationship Id="rId11" Type="http://schemas.openxmlformats.org/officeDocument/2006/relationships/slideLayout" Target="../slideLayouts/slideLayout648.xml"/><Relationship Id="rId5" Type="http://schemas.openxmlformats.org/officeDocument/2006/relationships/slideLayout" Target="../slideLayouts/slideLayout642.xml"/><Relationship Id="rId15" Type="http://schemas.openxmlformats.org/officeDocument/2006/relationships/image" Target="../media/image1.jpeg"/><Relationship Id="rId10" Type="http://schemas.openxmlformats.org/officeDocument/2006/relationships/slideLayout" Target="../slideLayouts/slideLayout647.xml"/><Relationship Id="rId4" Type="http://schemas.openxmlformats.org/officeDocument/2006/relationships/slideLayout" Target="../slideLayouts/slideLayout641.xml"/><Relationship Id="rId9" Type="http://schemas.openxmlformats.org/officeDocument/2006/relationships/slideLayout" Target="../slideLayouts/slideLayout646.xml"/><Relationship Id="rId14"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658.xml"/><Relationship Id="rId13" Type="http://schemas.openxmlformats.org/officeDocument/2006/relationships/slideLayout" Target="../slideLayouts/slideLayout663.xml"/><Relationship Id="rId3" Type="http://schemas.openxmlformats.org/officeDocument/2006/relationships/slideLayout" Target="../slideLayouts/slideLayout653.xml"/><Relationship Id="rId7" Type="http://schemas.openxmlformats.org/officeDocument/2006/relationships/slideLayout" Target="../slideLayouts/slideLayout657.xml"/><Relationship Id="rId12" Type="http://schemas.openxmlformats.org/officeDocument/2006/relationships/slideLayout" Target="../slideLayouts/slideLayout662.xml"/><Relationship Id="rId2" Type="http://schemas.openxmlformats.org/officeDocument/2006/relationships/slideLayout" Target="../slideLayouts/slideLayout652.xml"/><Relationship Id="rId16" Type="http://schemas.openxmlformats.org/officeDocument/2006/relationships/image" Target="../media/image2.png"/><Relationship Id="rId1" Type="http://schemas.openxmlformats.org/officeDocument/2006/relationships/slideLayout" Target="../slideLayouts/slideLayout651.xml"/><Relationship Id="rId6" Type="http://schemas.openxmlformats.org/officeDocument/2006/relationships/slideLayout" Target="../slideLayouts/slideLayout656.xml"/><Relationship Id="rId11" Type="http://schemas.openxmlformats.org/officeDocument/2006/relationships/slideLayout" Target="../slideLayouts/slideLayout661.xml"/><Relationship Id="rId5" Type="http://schemas.openxmlformats.org/officeDocument/2006/relationships/slideLayout" Target="../slideLayouts/slideLayout655.xml"/><Relationship Id="rId15" Type="http://schemas.openxmlformats.org/officeDocument/2006/relationships/image" Target="../media/image1.jpeg"/><Relationship Id="rId10" Type="http://schemas.openxmlformats.org/officeDocument/2006/relationships/slideLayout" Target="../slideLayouts/slideLayout660.xml"/><Relationship Id="rId4" Type="http://schemas.openxmlformats.org/officeDocument/2006/relationships/slideLayout" Target="../slideLayouts/slideLayout654.xml"/><Relationship Id="rId9" Type="http://schemas.openxmlformats.org/officeDocument/2006/relationships/slideLayout" Target="../slideLayouts/slideLayout659.xml"/><Relationship Id="rId14"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2" Type="http://schemas.openxmlformats.org/officeDocument/2006/relationships/slideLayout" Target="../slideLayouts/slideLayout665.xml"/><Relationship Id="rId16" Type="http://schemas.openxmlformats.org/officeDocument/2006/relationships/image" Target="../media/image2.png"/><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image" Target="../media/image1.jpeg"/><Relationship Id="rId10" Type="http://schemas.openxmlformats.org/officeDocument/2006/relationships/slideLayout" Target="../slideLayouts/slideLayout673.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684.xml"/><Relationship Id="rId13" Type="http://schemas.openxmlformats.org/officeDocument/2006/relationships/slideLayout" Target="../slideLayouts/slideLayout689.xml"/><Relationship Id="rId3" Type="http://schemas.openxmlformats.org/officeDocument/2006/relationships/slideLayout" Target="../slideLayouts/slideLayout679.xml"/><Relationship Id="rId7" Type="http://schemas.openxmlformats.org/officeDocument/2006/relationships/slideLayout" Target="../slideLayouts/slideLayout683.xml"/><Relationship Id="rId12" Type="http://schemas.openxmlformats.org/officeDocument/2006/relationships/slideLayout" Target="../slideLayouts/slideLayout688.xml"/><Relationship Id="rId2" Type="http://schemas.openxmlformats.org/officeDocument/2006/relationships/slideLayout" Target="../slideLayouts/slideLayout678.xml"/><Relationship Id="rId16" Type="http://schemas.openxmlformats.org/officeDocument/2006/relationships/image" Target="../media/image2.png"/><Relationship Id="rId1" Type="http://schemas.openxmlformats.org/officeDocument/2006/relationships/slideLayout" Target="../slideLayouts/slideLayout677.xml"/><Relationship Id="rId6" Type="http://schemas.openxmlformats.org/officeDocument/2006/relationships/slideLayout" Target="../slideLayouts/slideLayout682.xml"/><Relationship Id="rId11" Type="http://schemas.openxmlformats.org/officeDocument/2006/relationships/slideLayout" Target="../slideLayouts/slideLayout687.xml"/><Relationship Id="rId5" Type="http://schemas.openxmlformats.org/officeDocument/2006/relationships/slideLayout" Target="../slideLayouts/slideLayout681.xml"/><Relationship Id="rId15" Type="http://schemas.openxmlformats.org/officeDocument/2006/relationships/image" Target="../media/image1.jpeg"/><Relationship Id="rId10" Type="http://schemas.openxmlformats.org/officeDocument/2006/relationships/slideLayout" Target="../slideLayouts/slideLayout686.xml"/><Relationship Id="rId4" Type="http://schemas.openxmlformats.org/officeDocument/2006/relationships/slideLayout" Target="../slideLayouts/slideLayout680.xml"/><Relationship Id="rId9" Type="http://schemas.openxmlformats.org/officeDocument/2006/relationships/slideLayout" Target="../slideLayouts/slideLayout685.xml"/><Relationship Id="rId14"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697.xml"/><Relationship Id="rId13" Type="http://schemas.openxmlformats.org/officeDocument/2006/relationships/slideLayout" Target="../slideLayouts/slideLayout702.xml"/><Relationship Id="rId3" Type="http://schemas.openxmlformats.org/officeDocument/2006/relationships/slideLayout" Target="../slideLayouts/slideLayout692.xml"/><Relationship Id="rId7" Type="http://schemas.openxmlformats.org/officeDocument/2006/relationships/slideLayout" Target="../slideLayouts/slideLayout696.xml"/><Relationship Id="rId12" Type="http://schemas.openxmlformats.org/officeDocument/2006/relationships/slideLayout" Target="../slideLayouts/slideLayout701.xml"/><Relationship Id="rId2" Type="http://schemas.openxmlformats.org/officeDocument/2006/relationships/slideLayout" Target="../slideLayouts/slideLayout691.xml"/><Relationship Id="rId16" Type="http://schemas.openxmlformats.org/officeDocument/2006/relationships/image" Target="../media/image2.png"/><Relationship Id="rId1" Type="http://schemas.openxmlformats.org/officeDocument/2006/relationships/slideLayout" Target="../slideLayouts/slideLayout690.xml"/><Relationship Id="rId6" Type="http://schemas.openxmlformats.org/officeDocument/2006/relationships/slideLayout" Target="../slideLayouts/slideLayout695.xml"/><Relationship Id="rId11" Type="http://schemas.openxmlformats.org/officeDocument/2006/relationships/slideLayout" Target="../slideLayouts/slideLayout700.xml"/><Relationship Id="rId5" Type="http://schemas.openxmlformats.org/officeDocument/2006/relationships/slideLayout" Target="../slideLayouts/slideLayout694.xml"/><Relationship Id="rId15" Type="http://schemas.openxmlformats.org/officeDocument/2006/relationships/image" Target="../media/image1.jpeg"/><Relationship Id="rId10" Type="http://schemas.openxmlformats.org/officeDocument/2006/relationships/slideLayout" Target="../slideLayouts/slideLayout699.xml"/><Relationship Id="rId4" Type="http://schemas.openxmlformats.org/officeDocument/2006/relationships/slideLayout" Target="../slideLayouts/slideLayout693.xml"/><Relationship Id="rId9" Type="http://schemas.openxmlformats.org/officeDocument/2006/relationships/slideLayout" Target="../slideLayouts/slideLayout698.xml"/><Relationship Id="rId14" Type="http://schemas.openxmlformats.org/officeDocument/2006/relationships/theme" Target="../theme/theme54.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710.xml"/><Relationship Id="rId13" Type="http://schemas.openxmlformats.org/officeDocument/2006/relationships/slideLayout" Target="../slideLayouts/slideLayout715.xml"/><Relationship Id="rId3" Type="http://schemas.openxmlformats.org/officeDocument/2006/relationships/slideLayout" Target="../slideLayouts/slideLayout705.xml"/><Relationship Id="rId7" Type="http://schemas.openxmlformats.org/officeDocument/2006/relationships/slideLayout" Target="../slideLayouts/slideLayout709.xml"/><Relationship Id="rId12" Type="http://schemas.openxmlformats.org/officeDocument/2006/relationships/slideLayout" Target="../slideLayouts/slideLayout714.xml"/><Relationship Id="rId2" Type="http://schemas.openxmlformats.org/officeDocument/2006/relationships/slideLayout" Target="../slideLayouts/slideLayout704.xml"/><Relationship Id="rId16" Type="http://schemas.openxmlformats.org/officeDocument/2006/relationships/image" Target="../media/image2.png"/><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5" Type="http://schemas.openxmlformats.org/officeDocument/2006/relationships/slideLayout" Target="../slideLayouts/slideLayout707.xml"/><Relationship Id="rId15" Type="http://schemas.openxmlformats.org/officeDocument/2006/relationships/image" Target="../media/image1.jpeg"/><Relationship Id="rId10" Type="http://schemas.openxmlformats.org/officeDocument/2006/relationships/slideLayout" Target="../slideLayouts/slideLayout712.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723.xml"/><Relationship Id="rId13" Type="http://schemas.openxmlformats.org/officeDocument/2006/relationships/slideLayout" Target="../slideLayouts/slideLayout728.xml"/><Relationship Id="rId3" Type="http://schemas.openxmlformats.org/officeDocument/2006/relationships/slideLayout" Target="../slideLayouts/slideLayout718.xml"/><Relationship Id="rId7" Type="http://schemas.openxmlformats.org/officeDocument/2006/relationships/slideLayout" Target="../slideLayouts/slideLayout722.xml"/><Relationship Id="rId12" Type="http://schemas.openxmlformats.org/officeDocument/2006/relationships/slideLayout" Target="../slideLayouts/slideLayout727.xml"/><Relationship Id="rId2" Type="http://schemas.openxmlformats.org/officeDocument/2006/relationships/slideLayout" Target="../slideLayouts/slideLayout717.xml"/><Relationship Id="rId16" Type="http://schemas.openxmlformats.org/officeDocument/2006/relationships/image" Target="../media/image2.png"/><Relationship Id="rId1" Type="http://schemas.openxmlformats.org/officeDocument/2006/relationships/slideLayout" Target="../slideLayouts/slideLayout716.xml"/><Relationship Id="rId6" Type="http://schemas.openxmlformats.org/officeDocument/2006/relationships/slideLayout" Target="../slideLayouts/slideLayout721.xml"/><Relationship Id="rId11" Type="http://schemas.openxmlformats.org/officeDocument/2006/relationships/slideLayout" Target="../slideLayouts/slideLayout726.xml"/><Relationship Id="rId5" Type="http://schemas.openxmlformats.org/officeDocument/2006/relationships/slideLayout" Target="../slideLayouts/slideLayout720.xml"/><Relationship Id="rId15" Type="http://schemas.openxmlformats.org/officeDocument/2006/relationships/image" Target="../media/image1.jpeg"/><Relationship Id="rId10" Type="http://schemas.openxmlformats.org/officeDocument/2006/relationships/slideLayout" Target="../slideLayouts/slideLayout725.xml"/><Relationship Id="rId4" Type="http://schemas.openxmlformats.org/officeDocument/2006/relationships/slideLayout" Target="../slideLayouts/slideLayout719.xml"/><Relationship Id="rId9" Type="http://schemas.openxmlformats.org/officeDocument/2006/relationships/slideLayout" Target="../slideLayouts/slideLayout724.xml"/><Relationship Id="rId14" Type="http://schemas.openxmlformats.org/officeDocument/2006/relationships/theme" Target="../theme/theme56.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2" Type="http://schemas.openxmlformats.org/officeDocument/2006/relationships/slideLayout" Target="../slideLayouts/slideLayout730.xml"/><Relationship Id="rId16" Type="http://schemas.openxmlformats.org/officeDocument/2006/relationships/image" Target="../media/image2.png"/><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image" Target="../media/image1.jpeg"/><Relationship Id="rId10" Type="http://schemas.openxmlformats.org/officeDocument/2006/relationships/slideLayout" Target="../slideLayouts/slideLayout738.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theme" Target="../theme/theme57.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749.xml"/><Relationship Id="rId13" Type="http://schemas.openxmlformats.org/officeDocument/2006/relationships/slideLayout" Target="../slideLayouts/slideLayout754.xml"/><Relationship Id="rId3" Type="http://schemas.openxmlformats.org/officeDocument/2006/relationships/slideLayout" Target="../slideLayouts/slideLayout744.xml"/><Relationship Id="rId7" Type="http://schemas.openxmlformats.org/officeDocument/2006/relationships/slideLayout" Target="../slideLayouts/slideLayout748.xml"/><Relationship Id="rId12" Type="http://schemas.openxmlformats.org/officeDocument/2006/relationships/slideLayout" Target="../slideLayouts/slideLayout753.xml"/><Relationship Id="rId2" Type="http://schemas.openxmlformats.org/officeDocument/2006/relationships/slideLayout" Target="../slideLayouts/slideLayout743.xml"/><Relationship Id="rId16" Type="http://schemas.openxmlformats.org/officeDocument/2006/relationships/image" Target="../media/image2.png"/><Relationship Id="rId1" Type="http://schemas.openxmlformats.org/officeDocument/2006/relationships/slideLayout" Target="../slideLayouts/slideLayout742.xml"/><Relationship Id="rId6" Type="http://schemas.openxmlformats.org/officeDocument/2006/relationships/slideLayout" Target="../slideLayouts/slideLayout747.xml"/><Relationship Id="rId11" Type="http://schemas.openxmlformats.org/officeDocument/2006/relationships/slideLayout" Target="../slideLayouts/slideLayout752.xml"/><Relationship Id="rId5" Type="http://schemas.openxmlformats.org/officeDocument/2006/relationships/slideLayout" Target="../slideLayouts/slideLayout746.xml"/><Relationship Id="rId15" Type="http://schemas.openxmlformats.org/officeDocument/2006/relationships/image" Target="../media/image1.jpeg"/><Relationship Id="rId10" Type="http://schemas.openxmlformats.org/officeDocument/2006/relationships/slideLayout" Target="../slideLayouts/slideLayout751.xml"/><Relationship Id="rId4" Type="http://schemas.openxmlformats.org/officeDocument/2006/relationships/slideLayout" Target="../slideLayouts/slideLayout745.xml"/><Relationship Id="rId9" Type="http://schemas.openxmlformats.org/officeDocument/2006/relationships/slideLayout" Target="../slideLayouts/slideLayout750.xml"/><Relationship Id="rId14" Type="http://schemas.openxmlformats.org/officeDocument/2006/relationships/theme" Target="../theme/theme58.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762.xml"/><Relationship Id="rId13" Type="http://schemas.openxmlformats.org/officeDocument/2006/relationships/slideLayout" Target="../slideLayouts/slideLayout767.xml"/><Relationship Id="rId3" Type="http://schemas.openxmlformats.org/officeDocument/2006/relationships/slideLayout" Target="../slideLayouts/slideLayout757.xml"/><Relationship Id="rId7" Type="http://schemas.openxmlformats.org/officeDocument/2006/relationships/slideLayout" Target="../slideLayouts/slideLayout761.xml"/><Relationship Id="rId12" Type="http://schemas.openxmlformats.org/officeDocument/2006/relationships/slideLayout" Target="../slideLayouts/slideLayout766.xml"/><Relationship Id="rId2" Type="http://schemas.openxmlformats.org/officeDocument/2006/relationships/slideLayout" Target="../slideLayouts/slideLayout756.xml"/><Relationship Id="rId16" Type="http://schemas.openxmlformats.org/officeDocument/2006/relationships/image" Target="../media/image2.png"/><Relationship Id="rId1" Type="http://schemas.openxmlformats.org/officeDocument/2006/relationships/slideLayout" Target="../slideLayouts/slideLayout755.xml"/><Relationship Id="rId6" Type="http://schemas.openxmlformats.org/officeDocument/2006/relationships/slideLayout" Target="../slideLayouts/slideLayout760.xml"/><Relationship Id="rId11" Type="http://schemas.openxmlformats.org/officeDocument/2006/relationships/slideLayout" Target="../slideLayouts/slideLayout765.xml"/><Relationship Id="rId5" Type="http://schemas.openxmlformats.org/officeDocument/2006/relationships/slideLayout" Target="../slideLayouts/slideLayout759.xml"/><Relationship Id="rId15" Type="http://schemas.openxmlformats.org/officeDocument/2006/relationships/image" Target="../media/image1.jpeg"/><Relationship Id="rId10" Type="http://schemas.openxmlformats.org/officeDocument/2006/relationships/slideLayout" Target="../slideLayouts/slideLayout764.xml"/><Relationship Id="rId4" Type="http://schemas.openxmlformats.org/officeDocument/2006/relationships/slideLayout" Target="../slideLayouts/slideLayout758.xml"/><Relationship Id="rId9" Type="http://schemas.openxmlformats.org/officeDocument/2006/relationships/slideLayout" Target="../slideLayouts/slideLayout763.xml"/><Relationship Id="rId14"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image" Target="../media/image2.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image" Target="../media/image1.jpeg"/><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775.xml"/><Relationship Id="rId13" Type="http://schemas.openxmlformats.org/officeDocument/2006/relationships/slideLayout" Target="../slideLayouts/slideLayout780.xml"/><Relationship Id="rId3" Type="http://schemas.openxmlformats.org/officeDocument/2006/relationships/slideLayout" Target="../slideLayouts/slideLayout770.xml"/><Relationship Id="rId7" Type="http://schemas.openxmlformats.org/officeDocument/2006/relationships/slideLayout" Target="../slideLayouts/slideLayout774.xml"/><Relationship Id="rId12" Type="http://schemas.openxmlformats.org/officeDocument/2006/relationships/slideLayout" Target="../slideLayouts/slideLayout779.xml"/><Relationship Id="rId2" Type="http://schemas.openxmlformats.org/officeDocument/2006/relationships/slideLayout" Target="../slideLayouts/slideLayout769.xml"/><Relationship Id="rId16" Type="http://schemas.openxmlformats.org/officeDocument/2006/relationships/image" Target="../media/image2.png"/><Relationship Id="rId1" Type="http://schemas.openxmlformats.org/officeDocument/2006/relationships/slideLayout" Target="../slideLayouts/slideLayout768.xml"/><Relationship Id="rId6" Type="http://schemas.openxmlformats.org/officeDocument/2006/relationships/slideLayout" Target="../slideLayouts/slideLayout773.xml"/><Relationship Id="rId11" Type="http://schemas.openxmlformats.org/officeDocument/2006/relationships/slideLayout" Target="../slideLayouts/slideLayout778.xml"/><Relationship Id="rId5" Type="http://schemas.openxmlformats.org/officeDocument/2006/relationships/slideLayout" Target="../slideLayouts/slideLayout772.xml"/><Relationship Id="rId15" Type="http://schemas.openxmlformats.org/officeDocument/2006/relationships/image" Target="../media/image1.jpeg"/><Relationship Id="rId10" Type="http://schemas.openxmlformats.org/officeDocument/2006/relationships/slideLayout" Target="../slideLayouts/slideLayout777.xml"/><Relationship Id="rId4" Type="http://schemas.openxmlformats.org/officeDocument/2006/relationships/slideLayout" Target="../slideLayouts/slideLayout771.xml"/><Relationship Id="rId9" Type="http://schemas.openxmlformats.org/officeDocument/2006/relationships/slideLayout" Target="../slideLayouts/slideLayout776.xml"/><Relationship Id="rId14" Type="http://schemas.openxmlformats.org/officeDocument/2006/relationships/theme" Target="../theme/theme60.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788.xml"/><Relationship Id="rId13" Type="http://schemas.openxmlformats.org/officeDocument/2006/relationships/slideLayout" Target="../slideLayouts/slideLayout793.xml"/><Relationship Id="rId3" Type="http://schemas.openxmlformats.org/officeDocument/2006/relationships/slideLayout" Target="../slideLayouts/slideLayout783.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2" Type="http://schemas.openxmlformats.org/officeDocument/2006/relationships/slideLayout" Target="../slideLayouts/slideLayout782.xml"/><Relationship Id="rId16" Type="http://schemas.openxmlformats.org/officeDocument/2006/relationships/image" Target="../media/image2.png"/><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5" Type="http://schemas.openxmlformats.org/officeDocument/2006/relationships/slideLayout" Target="../slideLayouts/slideLayout785.xml"/><Relationship Id="rId15" Type="http://schemas.openxmlformats.org/officeDocument/2006/relationships/image" Target="../media/image1.jpeg"/><Relationship Id="rId10" Type="http://schemas.openxmlformats.org/officeDocument/2006/relationships/slideLayout" Target="../slideLayouts/slideLayout790.xml"/><Relationship Id="rId4" Type="http://schemas.openxmlformats.org/officeDocument/2006/relationships/slideLayout" Target="../slideLayouts/slideLayout784.xml"/><Relationship Id="rId9" Type="http://schemas.openxmlformats.org/officeDocument/2006/relationships/slideLayout" Target="../slideLayouts/slideLayout789.xml"/><Relationship Id="rId14" Type="http://schemas.openxmlformats.org/officeDocument/2006/relationships/theme" Target="../theme/theme61.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801.xml"/><Relationship Id="rId13" Type="http://schemas.openxmlformats.org/officeDocument/2006/relationships/slideLayout" Target="../slideLayouts/slideLayout806.xml"/><Relationship Id="rId3" Type="http://schemas.openxmlformats.org/officeDocument/2006/relationships/slideLayout" Target="../slideLayouts/slideLayout796.xml"/><Relationship Id="rId7" Type="http://schemas.openxmlformats.org/officeDocument/2006/relationships/slideLayout" Target="../slideLayouts/slideLayout800.xml"/><Relationship Id="rId12" Type="http://schemas.openxmlformats.org/officeDocument/2006/relationships/slideLayout" Target="../slideLayouts/slideLayout805.xml"/><Relationship Id="rId2" Type="http://schemas.openxmlformats.org/officeDocument/2006/relationships/slideLayout" Target="../slideLayouts/slideLayout795.xml"/><Relationship Id="rId16" Type="http://schemas.openxmlformats.org/officeDocument/2006/relationships/image" Target="../media/image2.png"/><Relationship Id="rId1" Type="http://schemas.openxmlformats.org/officeDocument/2006/relationships/slideLayout" Target="../slideLayouts/slideLayout794.xml"/><Relationship Id="rId6" Type="http://schemas.openxmlformats.org/officeDocument/2006/relationships/slideLayout" Target="../slideLayouts/slideLayout799.xml"/><Relationship Id="rId11" Type="http://schemas.openxmlformats.org/officeDocument/2006/relationships/slideLayout" Target="../slideLayouts/slideLayout804.xml"/><Relationship Id="rId5" Type="http://schemas.openxmlformats.org/officeDocument/2006/relationships/slideLayout" Target="../slideLayouts/slideLayout798.xml"/><Relationship Id="rId15" Type="http://schemas.openxmlformats.org/officeDocument/2006/relationships/image" Target="../media/image1.jpeg"/><Relationship Id="rId10" Type="http://schemas.openxmlformats.org/officeDocument/2006/relationships/slideLayout" Target="../slideLayouts/slideLayout803.xml"/><Relationship Id="rId4" Type="http://schemas.openxmlformats.org/officeDocument/2006/relationships/slideLayout" Target="../slideLayouts/slideLayout797.xml"/><Relationship Id="rId9" Type="http://schemas.openxmlformats.org/officeDocument/2006/relationships/slideLayout" Target="../slideLayouts/slideLayout802.xml"/><Relationship Id="rId14" Type="http://schemas.openxmlformats.org/officeDocument/2006/relationships/theme" Target="../theme/theme62.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814.xml"/><Relationship Id="rId13" Type="http://schemas.openxmlformats.org/officeDocument/2006/relationships/slideLayout" Target="../slideLayouts/slideLayout819.xml"/><Relationship Id="rId3" Type="http://schemas.openxmlformats.org/officeDocument/2006/relationships/slideLayout" Target="../slideLayouts/slideLayout809.xml"/><Relationship Id="rId7" Type="http://schemas.openxmlformats.org/officeDocument/2006/relationships/slideLayout" Target="../slideLayouts/slideLayout813.xml"/><Relationship Id="rId12" Type="http://schemas.openxmlformats.org/officeDocument/2006/relationships/slideLayout" Target="../slideLayouts/slideLayout818.xml"/><Relationship Id="rId2" Type="http://schemas.openxmlformats.org/officeDocument/2006/relationships/slideLayout" Target="../slideLayouts/slideLayout808.xml"/><Relationship Id="rId16" Type="http://schemas.openxmlformats.org/officeDocument/2006/relationships/image" Target="../media/image2.png"/><Relationship Id="rId1" Type="http://schemas.openxmlformats.org/officeDocument/2006/relationships/slideLayout" Target="../slideLayouts/slideLayout807.xml"/><Relationship Id="rId6" Type="http://schemas.openxmlformats.org/officeDocument/2006/relationships/slideLayout" Target="../slideLayouts/slideLayout812.xml"/><Relationship Id="rId11" Type="http://schemas.openxmlformats.org/officeDocument/2006/relationships/slideLayout" Target="../slideLayouts/slideLayout817.xml"/><Relationship Id="rId5" Type="http://schemas.openxmlformats.org/officeDocument/2006/relationships/slideLayout" Target="../slideLayouts/slideLayout811.xml"/><Relationship Id="rId15" Type="http://schemas.openxmlformats.org/officeDocument/2006/relationships/image" Target="../media/image1.jpeg"/><Relationship Id="rId10" Type="http://schemas.openxmlformats.org/officeDocument/2006/relationships/slideLayout" Target="../slideLayouts/slideLayout816.xml"/><Relationship Id="rId4" Type="http://schemas.openxmlformats.org/officeDocument/2006/relationships/slideLayout" Target="../slideLayouts/slideLayout810.xml"/><Relationship Id="rId9" Type="http://schemas.openxmlformats.org/officeDocument/2006/relationships/slideLayout" Target="../slideLayouts/slideLayout815.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827.xml"/><Relationship Id="rId13" Type="http://schemas.openxmlformats.org/officeDocument/2006/relationships/slideLayout" Target="../slideLayouts/slideLayout832.xml"/><Relationship Id="rId3" Type="http://schemas.openxmlformats.org/officeDocument/2006/relationships/slideLayout" Target="../slideLayouts/slideLayout822.xml"/><Relationship Id="rId7" Type="http://schemas.openxmlformats.org/officeDocument/2006/relationships/slideLayout" Target="../slideLayouts/slideLayout826.xml"/><Relationship Id="rId12" Type="http://schemas.openxmlformats.org/officeDocument/2006/relationships/slideLayout" Target="../slideLayouts/slideLayout831.xml"/><Relationship Id="rId2" Type="http://schemas.openxmlformats.org/officeDocument/2006/relationships/slideLayout" Target="../slideLayouts/slideLayout821.xml"/><Relationship Id="rId16" Type="http://schemas.openxmlformats.org/officeDocument/2006/relationships/image" Target="../media/image2.png"/><Relationship Id="rId1" Type="http://schemas.openxmlformats.org/officeDocument/2006/relationships/slideLayout" Target="../slideLayouts/slideLayout820.xml"/><Relationship Id="rId6" Type="http://schemas.openxmlformats.org/officeDocument/2006/relationships/slideLayout" Target="../slideLayouts/slideLayout825.xml"/><Relationship Id="rId11" Type="http://schemas.openxmlformats.org/officeDocument/2006/relationships/slideLayout" Target="../slideLayouts/slideLayout830.xml"/><Relationship Id="rId5" Type="http://schemas.openxmlformats.org/officeDocument/2006/relationships/slideLayout" Target="../slideLayouts/slideLayout824.xml"/><Relationship Id="rId15" Type="http://schemas.openxmlformats.org/officeDocument/2006/relationships/image" Target="../media/image1.jpeg"/><Relationship Id="rId10" Type="http://schemas.openxmlformats.org/officeDocument/2006/relationships/slideLayout" Target="../slideLayouts/slideLayout829.xml"/><Relationship Id="rId4" Type="http://schemas.openxmlformats.org/officeDocument/2006/relationships/slideLayout" Target="../slideLayouts/slideLayout823.xml"/><Relationship Id="rId9" Type="http://schemas.openxmlformats.org/officeDocument/2006/relationships/slideLayout" Target="../slideLayouts/slideLayout828.xml"/><Relationship Id="rId14"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840.xml"/><Relationship Id="rId13" Type="http://schemas.openxmlformats.org/officeDocument/2006/relationships/slideLayout" Target="../slideLayouts/slideLayout845.xml"/><Relationship Id="rId3" Type="http://schemas.openxmlformats.org/officeDocument/2006/relationships/slideLayout" Target="../slideLayouts/slideLayout835.xml"/><Relationship Id="rId7" Type="http://schemas.openxmlformats.org/officeDocument/2006/relationships/slideLayout" Target="../slideLayouts/slideLayout839.xml"/><Relationship Id="rId12" Type="http://schemas.openxmlformats.org/officeDocument/2006/relationships/slideLayout" Target="../slideLayouts/slideLayout844.xml"/><Relationship Id="rId2" Type="http://schemas.openxmlformats.org/officeDocument/2006/relationships/slideLayout" Target="../slideLayouts/slideLayout834.xml"/><Relationship Id="rId16" Type="http://schemas.openxmlformats.org/officeDocument/2006/relationships/image" Target="../media/image2.png"/><Relationship Id="rId1" Type="http://schemas.openxmlformats.org/officeDocument/2006/relationships/slideLayout" Target="../slideLayouts/slideLayout833.xml"/><Relationship Id="rId6" Type="http://schemas.openxmlformats.org/officeDocument/2006/relationships/slideLayout" Target="../slideLayouts/slideLayout838.xml"/><Relationship Id="rId11" Type="http://schemas.openxmlformats.org/officeDocument/2006/relationships/slideLayout" Target="../slideLayouts/slideLayout843.xml"/><Relationship Id="rId5" Type="http://schemas.openxmlformats.org/officeDocument/2006/relationships/slideLayout" Target="../slideLayouts/slideLayout837.xml"/><Relationship Id="rId15" Type="http://schemas.openxmlformats.org/officeDocument/2006/relationships/image" Target="../media/image1.jpeg"/><Relationship Id="rId10" Type="http://schemas.openxmlformats.org/officeDocument/2006/relationships/slideLayout" Target="../slideLayouts/slideLayout842.xml"/><Relationship Id="rId4" Type="http://schemas.openxmlformats.org/officeDocument/2006/relationships/slideLayout" Target="../slideLayouts/slideLayout836.xml"/><Relationship Id="rId9" Type="http://schemas.openxmlformats.org/officeDocument/2006/relationships/slideLayout" Target="../slideLayouts/slideLayout841.xml"/><Relationship Id="rId14"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853.xml"/><Relationship Id="rId13" Type="http://schemas.openxmlformats.org/officeDocument/2006/relationships/slideLayout" Target="../slideLayouts/slideLayout858.xml"/><Relationship Id="rId3" Type="http://schemas.openxmlformats.org/officeDocument/2006/relationships/slideLayout" Target="../slideLayouts/slideLayout848.xml"/><Relationship Id="rId7" Type="http://schemas.openxmlformats.org/officeDocument/2006/relationships/slideLayout" Target="../slideLayouts/slideLayout852.xml"/><Relationship Id="rId12" Type="http://schemas.openxmlformats.org/officeDocument/2006/relationships/slideLayout" Target="../slideLayouts/slideLayout857.xml"/><Relationship Id="rId2" Type="http://schemas.openxmlformats.org/officeDocument/2006/relationships/slideLayout" Target="../slideLayouts/slideLayout847.xml"/><Relationship Id="rId16" Type="http://schemas.openxmlformats.org/officeDocument/2006/relationships/image" Target="../media/image2.png"/><Relationship Id="rId1" Type="http://schemas.openxmlformats.org/officeDocument/2006/relationships/slideLayout" Target="../slideLayouts/slideLayout846.xml"/><Relationship Id="rId6" Type="http://schemas.openxmlformats.org/officeDocument/2006/relationships/slideLayout" Target="../slideLayouts/slideLayout851.xml"/><Relationship Id="rId11" Type="http://schemas.openxmlformats.org/officeDocument/2006/relationships/slideLayout" Target="../slideLayouts/slideLayout856.xml"/><Relationship Id="rId5" Type="http://schemas.openxmlformats.org/officeDocument/2006/relationships/slideLayout" Target="../slideLayouts/slideLayout850.xml"/><Relationship Id="rId15" Type="http://schemas.openxmlformats.org/officeDocument/2006/relationships/image" Target="../media/image1.jpeg"/><Relationship Id="rId10" Type="http://schemas.openxmlformats.org/officeDocument/2006/relationships/slideLayout" Target="../slideLayouts/slideLayout855.xml"/><Relationship Id="rId4" Type="http://schemas.openxmlformats.org/officeDocument/2006/relationships/slideLayout" Target="../slideLayouts/slideLayout849.xml"/><Relationship Id="rId9" Type="http://schemas.openxmlformats.org/officeDocument/2006/relationships/slideLayout" Target="../slideLayouts/slideLayout854.xml"/><Relationship Id="rId14" Type="http://schemas.openxmlformats.org/officeDocument/2006/relationships/theme" Target="../theme/theme66.xml"/></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866.xml"/><Relationship Id="rId13" Type="http://schemas.openxmlformats.org/officeDocument/2006/relationships/slideLayout" Target="../slideLayouts/slideLayout871.xml"/><Relationship Id="rId3" Type="http://schemas.openxmlformats.org/officeDocument/2006/relationships/slideLayout" Target="../slideLayouts/slideLayout861.xml"/><Relationship Id="rId7" Type="http://schemas.openxmlformats.org/officeDocument/2006/relationships/slideLayout" Target="../slideLayouts/slideLayout865.xml"/><Relationship Id="rId12" Type="http://schemas.openxmlformats.org/officeDocument/2006/relationships/slideLayout" Target="../slideLayouts/slideLayout870.xml"/><Relationship Id="rId2" Type="http://schemas.openxmlformats.org/officeDocument/2006/relationships/slideLayout" Target="../slideLayouts/slideLayout860.xml"/><Relationship Id="rId16" Type="http://schemas.openxmlformats.org/officeDocument/2006/relationships/image" Target="../media/image2.png"/><Relationship Id="rId1" Type="http://schemas.openxmlformats.org/officeDocument/2006/relationships/slideLayout" Target="../slideLayouts/slideLayout859.xml"/><Relationship Id="rId6" Type="http://schemas.openxmlformats.org/officeDocument/2006/relationships/slideLayout" Target="../slideLayouts/slideLayout864.xml"/><Relationship Id="rId11" Type="http://schemas.openxmlformats.org/officeDocument/2006/relationships/slideLayout" Target="../slideLayouts/slideLayout869.xml"/><Relationship Id="rId5" Type="http://schemas.openxmlformats.org/officeDocument/2006/relationships/slideLayout" Target="../slideLayouts/slideLayout863.xml"/><Relationship Id="rId15" Type="http://schemas.openxmlformats.org/officeDocument/2006/relationships/image" Target="../media/image1.jpeg"/><Relationship Id="rId10" Type="http://schemas.openxmlformats.org/officeDocument/2006/relationships/slideLayout" Target="../slideLayouts/slideLayout868.xml"/><Relationship Id="rId4" Type="http://schemas.openxmlformats.org/officeDocument/2006/relationships/slideLayout" Target="../slideLayouts/slideLayout862.xml"/><Relationship Id="rId9" Type="http://schemas.openxmlformats.org/officeDocument/2006/relationships/slideLayout" Target="../slideLayouts/slideLayout867.xml"/><Relationship Id="rId14"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879.xml"/><Relationship Id="rId13" Type="http://schemas.openxmlformats.org/officeDocument/2006/relationships/slideLayout" Target="../slideLayouts/slideLayout884.xml"/><Relationship Id="rId3" Type="http://schemas.openxmlformats.org/officeDocument/2006/relationships/slideLayout" Target="../slideLayouts/slideLayout874.xml"/><Relationship Id="rId7" Type="http://schemas.openxmlformats.org/officeDocument/2006/relationships/slideLayout" Target="../slideLayouts/slideLayout878.xml"/><Relationship Id="rId12" Type="http://schemas.openxmlformats.org/officeDocument/2006/relationships/slideLayout" Target="../slideLayouts/slideLayout883.xml"/><Relationship Id="rId2" Type="http://schemas.openxmlformats.org/officeDocument/2006/relationships/slideLayout" Target="../slideLayouts/slideLayout873.xml"/><Relationship Id="rId16" Type="http://schemas.openxmlformats.org/officeDocument/2006/relationships/image" Target="../media/image2.png"/><Relationship Id="rId1" Type="http://schemas.openxmlformats.org/officeDocument/2006/relationships/slideLayout" Target="../slideLayouts/slideLayout872.xml"/><Relationship Id="rId6" Type="http://schemas.openxmlformats.org/officeDocument/2006/relationships/slideLayout" Target="../slideLayouts/slideLayout877.xml"/><Relationship Id="rId11" Type="http://schemas.openxmlformats.org/officeDocument/2006/relationships/slideLayout" Target="../slideLayouts/slideLayout882.xml"/><Relationship Id="rId5" Type="http://schemas.openxmlformats.org/officeDocument/2006/relationships/slideLayout" Target="../slideLayouts/slideLayout876.xml"/><Relationship Id="rId15" Type="http://schemas.openxmlformats.org/officeDocument/2006/relationships/image" Target="../media/image1.jpeg"/><Relationship Id="rId10" Type="http://schemas.openxmlformats.org/officeDocument/2006/relationships/slideLayout" Target="../slideLayouts/slideLayout881.xml"/><Relationship Id="rId4" Type="http://schemas.openxmlformats.org/officeDocument/2006/relationships/slideLayout" Target="../slideLayouts/slideLayout875.xml"/><Relationship Id="rId9" Type="http://schemas.openxmlformats.org/officeDocument/2006/relationships/slideLayout" Target="../slideLayouts/slideLayout880.xml"/><Relationship Id="rId14" Type="http://schemas.openxmlformats.org/officeDocument/2006/relationships/theme" Target="../theme/theme68.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892.xml"/><Relationship Id="rId13" Type="http://schemas.openxmlformats.org/officeDocument/2006/relationships/slideLayout" Target="../slideLayouts/slideLayout897.xml"/><Relationship Id="rId3" Type="http://schemas.openxmlformats.org/officeDocument/2006/relationships/slideLayout" Target="../slideLayouts/slideLayout887.xml"/><Relationship Id="rId7" Type="http://schemas.openxmlformats.org/officeDocument/2006/relationships/slideLayout" Target="../slideLayouts/slideLayout891.xml"/><Relationship Id="rId12" Type="http://schemas.openxmlformats.org/officeDocument/2006/relationships/slideLayout" Target="../slideLayouts/slideLayout896.xml"/><Relationship Id="rId2" Type="http://schemas.openxmlformats.org/officeDocument/2006/relationships/slideLayout" Target="../slideLayouts/slideLayout886.xml"/><Relationship Id="rId16" Type="http://schemas.openxmlformats.org/officeDocument/2006/relationships/image" Target="../media/image2.png"/><Relationship Id="rId1" Type="http://schemas.openxmlformats.org/officeDocument/2006/relationships/slideLayout" Target="../slideLayouts/slideLayout885.xml"/><Relationship Id="rId6" Type="http://schemas.openxmlformats.org/officeDocument/2006/relationships/slideLayout" Target="../slideLayouts/slideLayout890.xml"/><Relationship Id="rId11" Type="http://schemas.openxmlformats.org/officeDocument/2006/relationships/slideLayout" Target="../slideLayouts/slideLayout895.xml"/><Relationship Id="rId5" Type="http://schemas.openxmlformats.org/officeDocument/2006/relationships/slideLayout" Target="../slideLayouts/slideLayout889.xml"/><Relationship Id="rId15" Type="http://schemas.openxmlformats.org/officeDocument/2006/relationships/image" Target="../media/image1.jpeg"/><Relationship Id="rId10" Type="http://schemas.openxmlformats.org/officeDocument/2006/relationships/slideLayout" Target="../slideLayouts/slideLayout894.xml"/><Relationship Id="rId4" Type="http://schemas.openxmlformats.org/officeDocument/2006/relationships/slideLayout" Target="../slideLayouts/slideLayout888.xml"/><Relationship Id="rId9" Type="http://schemas.openxmlformats.org/officeDocument/2006/relationships/slideLayout" Target="../slideLayouts/slideLayout893.xml"/><Relationship Id="rId14" Type="http://schemas.openxmlformats.org/officeDocument/2006/relationships/theme" Target="../theme/theme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6" Type="http://schemas.openxmlformats.org/officeDocument/2006/relationships/image" Target="../media/image2.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1.jpeg"/><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7.xml"/></Relationships>
</file>

<file path=ppt/slideMasters/_rels/slideMaster70.xml.rels><?xml version="1.0" encoding="UTF-8" standalone="yes"?>
<Relationships xmlns="http://schemas.openxmlformats.org/package/2006/relationships"><Relationship Id="rId8" Type="http://schemas.openxmlformats.org/officeDocument/2006/relationships/slideLayout" Target="../slideLayouts/slideLayout905.xml"/><Relationship Id="rId13" Type="http://schemas.openxmlformats.org/officeDocument/2006/relationships/slideLayout" Target="../slideLayouts/slideLayout910.xml"/><Relationship Id="rId3" Type="http://schemas.openxmlformats.org/officeDocument/2006/relationships/slideLayout" Target="../slideLayouts/slideLayout900.xml"/><Relationship Id="rId7" Type="http://schemas.openxmlformats.org/officeDocument/2006/relationships/slideLayout" Target="../slideLayouts/slideLayout904.xml"/><Relationship Id="rId12" Type="http://schemas.openxmlformats.org/officeDocument/2006/relationships/slideLayout" Target="../slideLayouts/slideLayout909.xml"/><Relationship Id="rId2" Type="http://schemas.openxmlformats.org/officeDocument/2006/relationships/slideLayout" Target="../slideLayouts/slideLayout899.xml"/><Relationship Id="rId16" Type="http://schemas.openxmlformats.org/officeDocument/2006/relationships/image" Target="../media/image2.png"/><Relationship Id="rId1" Type="http://schemas.openxmlformats.org/officeDocument/2006/relationships/slideLayout" Target="../slideLayouts/slideLayout898.xml"/><Relationship Id="rId6" Type="http://schemas.openxmlformats.org/officeDocument/2006/relationships/slideLayout" Target="../slideLayouts/slideLayout903.xml"/><Relationship Id="rId11" Type="http://schemas.openxmlformats.org/officeDocument/2006/relationships/slideLayout" Target="../slideLayouts/slideLayout908.xml"/><Relationship Id="rId5" Type="http://schemas.openxmlformats.org/officeDocument/2006/relationships/slideLayout" Target="../slideLayouts/slideLayout902.xml"/><Relationship Id="rId15" Type="http://schemas.openxmlformats.org/officeDocument/2006/relationships/image" Target="../media/image1.jpeg"/><Relationship Id="rId10" Type="http://schemas.openxmlformats.org/officeDocument/2006/relationships/slideLayout" Target="../slideLayouts/slideLayout907.xml"/><Relationship Id="rId4" Type="http://schemas.openxmlformats.org/officeDocument/2006/relationships/slideLayout" Target="../slideLayouts/slideLayout901.xml"/><Relationship Id="rId9" Type="http://schemas.openxmlformats.org/officeDocument/2006/relationships/slideLayout" Target="../slideLayouts/slideLayout906.xml"/><Relationship Id="rId14"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8" Type="http://schemas.openxmlformats.org/officeDocument/2006/relationships/slideLayout" Target="../slideLayouts/slideLayout918.xml"/><Relationship Id="rId13" Type="http://schemas.openxmlformats.org/officeDocument/2006/relationships/slideLayout" Target="../slideLayouts/slideLayout923.xml"/><Relationship Id="rId3" Type="http://schemas.openxmlformats.org/officeDocument/2006/relationships/slideLayout" Target="../slideLayouts/slideLayout913.xml"/><Relationship Id="rId7" Type="http://schemas.openxmlformats.org/officeDocument/2006/relationships/slideLayout" Target="../slideLayouts/slideLayout917.xml"/><Relationship Id="rId12" Type="http://schemas.openxmlformats.org/officeDocument/2006/relationships/slideLayout" Target="../slideLayouts/slideLayout922.xml"/><Relationship Id="rId2" Type="http://schemas.openxmlformats.org/officeDocument/2006/relationships/slideLayout" Target="../slideLayouts/slideLayout912.xml"/><Relationship Id="rId16" Type="http://schemas.openxmlformats.org/officeDocument/2006/relationships/image" Target="../media/image2.png"/><Relationship Id="rId1" Type="http://schemas.openxmlformats.org/officeDocument/2006/relationships/slideLayout" Target="../slideLayouts/slideLayout911.xml"/><Relationship Id="rId6" Type="http://schemas.openxmlformats.org/officeDocument/2006/relationships/slideLayout" Target="../slideLayouts/slideLayout916.xml"/><Relationship Id="rId11" Type="http://schemas.openxmlformats.org/officeDocument/2006/relationships/slideLayout" Target="../slideLayouts/slideLayout921.xml"/><Relationship Id="rId5" Type="http://schemas.openxmlformats.org/officeDocument/2006/relationships/slideLayout" Target="../slideLayouts/slideLayout915.xml"/><Relationship Id="rId15" Type="http://schemas.openxmlformats.org/officeDocument/2006/relationships/image" Target="../media/image1.jpeg"/><Relationship Id="rId10" Type="http://schemas.openxmlformats.org/officeDocument/2006/relationships/slideLayout" Target="../slideLayouts/slideLayout920.xml"/><Relationship Id="rId4" Type="http://schemas.openxmlformats.org/officeDocument/2006/relationships/slideLayout" Target="../slideLayouts/slideLayout914.xml"/><Relationship Id="rId9" Type="http://schemas.openxmlformats.org/officeDocument/2006/relationships/slideLayout" Target="../slideLayouts/slideLayout919.xml"/><Relationship Id="rId14"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931.xml"/><Relationship Id="rId13" Type="http://schemas.openxmlformats.org/officeDocument/2006/relationships/slideLayout" Target="../slideLayouts/slideLayout936.xml"/><Relationship Id="rId3" Type="http://schemas.openxmlformats.org/officeDocument/2006/relationships/slideLayout" Target="../slideLayouts/slideLayout926.xml"/><Relationship Id="rId7" Type="http://schemas.openxmlformats.org/officeDocument/2006/relationships/slideLayout" Target="../slideLayouts/slideLayout930.xml"/><Relationship Id="rId12" Type="http://schemas.openxmlformats.org/officeDocument/2006/relationships/slideLayout" Target="../slideLayouts/slideLayout935.xml"/><Relationship Id="rId2" Type="http://schemas.openxmlformats.org/officeDocument/2006/relationships/slideLayout" Target="../slideLayouts/slideLayout925.xml"/><Relationship Id="rId16" Type="http://schemas.openxmlformats.org/officeDocument/2006/relationships/image" Target="../media/image2.png"/><Relationship Id="rId1" Type="http://schemas.openxmlformats.org/officeDocument/2006/relationships/slideLayout" Target="../slideLayouts/slideLayout924.xml"/><Relationship Id="rId6" Type="http://schemas.openxmlformats.org/officeDocument/2006/relationships/slideLayout" Target="../slideLayouts/slideLayout929.xml"/><Relationship Id="rId11" Type="http://schemas.openxmlformats.org/officeDocument/2006/relationships/slideLayout" Target="../slideLayouts/slideLayout934.xml"/><Relationship Id="rId5" Type="http://schemas.openxmlformats.org/officeDocument/2006/relationships/slideLayout" Target="../slideLayouts/slideLayout928.xml"/><Relationship Id="rId15" Type="http://schemas.openxmlformats.org/officeDocument/2006/relationships/image" Target="../media/image1.jpeg"/><Relationship Id="rId10" Type="http://schemas.openxmlformats.org/officeDocument/2006/relationships/slideLayout" Target="../slideLayouts/slideLayout933.xml"/><Relationship Id="rId4" Type="http://schemas.openxmlformats.org/officeDocument/2006/relationships/slideLayout" Target="../slideLayouts/slideLayout927.xml"/><Relationship Id="rId9" Type="http://schemas.openxmlformats.org/officeDocument/2006/relationships/slideLayout" Target="../slideLayouts/slideLayout932.xml"/><Relationship Id="rId14" Type="http://schemas.openxmlformats.org/officeDocument/2006/relationships/theme" Target="../theme/theme72.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944.xml"/><Relationship Id="rId13" Type="http://schemas.openxmlformats.org/officeDocument/2006/relationships/slideLayout" Target="../slideLayouts/slideLayout949.xml"/><Relationship Id="rId3" Type="http://schemas.openxmlformats.org/officeDocument/2006/relationships/slideLayout" Target="../slideLayouts/slideLayout939.xml"/><Relationship Id="rId7" Type="http://schemas.openxmlformats.org/officeDocument/2006/relationships/slideLayout" Target="../slideLayouts/slideLayout943.xml"/><Relationship Id="rId12" Type="http://schemas.openxmlformats.org/officeDocument/2006/relationships/slideLayout" Target="../slideLayouts/slideLayout948.xml"/><Relationship Id="rId2" Type="http://schemas.openxmlformats.org/officeDocument/2006/relationships/slideLayout" Target="../slideLayouts/slideLayout938.xml"/><Relationship Id="rId16" Type="http://schemas.openxmlformats.org/officeDocument/2006/relationships/image" Target="../media/image2.png"/><Relationship Id="rId1" Type="http://schemas.openxmlformats.org/officeDocument/2006/relationships/slideLayout" Target="../slideLayouts/slideLayout937.xml"/><Relationship Id="rId6" Type="http://schemas.openxmlformats.org/officeDocument/2006/relationships/slideLayout" Target="../slideLayouts/slideLayout942.xml"/><Relationship Id="rId11" Type="http://schemas.openxmlformats.org/officeDocument/2006/relationships/slideLayout" Target="../slideLayouts/slideLayout947.xml"/><Relationship Id="rId5" Type="http://schemas.openxmlformats.org/officeDocument/2006/relationships/slideLayout" Target="../slideLayouts/slideLayout941.xml"/><Relationship Id="rId15" Type="http://schemas.openxmlformats.org/officeDocument/2006/relationships/image" Target="../media/image1.jpeg"/><Relationship Id="rId10" Type="http://schemas.openxmlformats.org/officeDocument/2006/relationships/slideLayout" Target="../slideLayouts/slideLayout946.xml"/><Relationship Id="rId4" Type="http://schemas.openxmlformats.org/officeDocument/2006/relationships/slideLayout" Target="../slideLayouts/slideLayout940.xml"/><Relationship Id="rId9" Type="http://schemas.openxmlformats.org/officeDocument/2006/relationships/slideLayout" Target="../slideLayouts/slideLayout945.xml"/><Relationship Id="rId14" Type="http://schemas.openxmlformats.org/officeDocument/2006/relationships/theme" Target="../theme/theme73.xml"/></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957.xml"/><Relationship Id="rId13" Type="http://schemas.openxmlformats.org/officeDocument/2006/relationships/slideLayout" Target="../slideLayouts/slideLayout962.xml"/><Relationship Id="rId3" Type="http://schemas.openxmlformats.org/officeDocument/2006/relationships/slideLayout" Target="../slideLayouts/slideLayout952.xml"/><Relationship Id="rId7" Type="http://schemas.openxmlformats.org/officeDocument/2006/relationships/slideLayout" Target="../slideLayouts/slideLayout956.xml"/><Relationship Id="rId12" Type="http://schemas.openxmlformats.org/officeDocument/2006/relationships/slideLayout" Target="../slideLayouts/slideLayout961.xml"/><Relationship Id="rId2" Type="http://schemas.openxmlformats.org/officeDocument/2006/relationships/slideLayout" Target="../slideLayouts/slideLayout951.xml"/><Relationship Id="rId16" Type="http://schemas.openxmlformats.org/officeDocument/2006/relationships/image" Target="../media/image2.png"/><Relationship Id="rId1" Type="http://schemas.openxmlformats.org/officeDocument/2006/relationships/slideLayout" Target="../slideLayouts/slideLayout950.xml"/><Relationship Id="rId6" Type="http://schemas.openxmlformats.org/officeDocument/2006/relationships/slideLayout" Target="../slideLayouts/slideLayout955.xml"/><Relationship Id="rId11" Type="http://schemas.openxmlformats.org/officeDocument/2006/relationships/slideLayout" Target="../slideLayouts/slideLayout960.xml"/><Relationship Id="rId5" Type="http://schemas.openxmlformats.org/officeDocument/2006/relationships/slideLayout" Target="../slideLayouts/slideLayout954.xml"/><Relationship Id="rId15" Type="http://schemas.openxmlformats.org/officeDocument/2006/relationships/image" Target="../media/image1.jpeg"/><Relationship Id="rId10" Type="http://schemas.openxmlformats.org/officeDocument/2006/relationships/slideLayout" Target="../slideLayouts/slideLayout959.xml"/><Relationship Id="rId4" Type="http://schemas.openxmlformats.org/officeDocument/2006/relationships/slideLayout" Target="../slideLayouts/slideLayout953.xml"/><Relationship Id="rId9" Type="http://schemas.openxmlformats.org/officeDocument/2006/relationships/slideLayout" Target="../slideLayouts/slideLayout958.xml"/><Relationship Id="rId14" Type="http://schemas.openxmlformats.org/officeDocument/2006/relationships/theme" Target="../theme/theme74.xml"/></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970.xml"/><Relationship Id="rId13" Type="http://schemas.openxmlformats.org/officeDocument/2006/relationships/slideLayout" Target="../slideLayouts/slideLayout975.xml"/><Relationship Id="rId3" Type="http://schemas.openxmlformats.org/officeDocument/2006/relationships/slideLayout" Target="../slideLayouts/slideLayout965.xml"/><Relationship Id="rId7" Type="http://schemas.openxmlformats.org/officeDocument/2006/relationships/slideLayout" Target="../slideLayouts/slideLayout969.xml"/><Relationship Id="rId12" Type="http://schemas.openxmlformats.org/officeDocument/2006/relationships/slideLayout" Target="../slideLayouts/slideLayout974.xml"/><Relationship Id="rId2" Type="http://schemas.openxmlformats.org/officeDocument/2006/relationships/slideLayout" Target="../slideLayouts/slideLayout964.xml"/><Relationship Id="rId16" Type="http://schemas.openxmlformats.org/officeDocument/2006/relationships/image" Target="../media/image2.png"/><Relationship Id="rId1" Type="http://schemas.openxmlformats.org/officeDocument/2006/relationships/slideLayout" Target="../slideLayouts/slideLayout963.xml"/><Relationship Id="rId6" Type="http://schemas.openxmlformats.org/officeDocument/2006/relationships/slideLayout" Target="../slideLayouts/slideLayout968.xml"/><Relationship Id="rId11" Type="http://schemas.openxmlformats.org/officeDocument/2006/relationships/slideLayout" Target="../slideLayouts/slideLayout973.xml"/><Relationship Id="rId5" Type="http://schemas.openxmlformats.org/officeDocument/2006/relationships/slideLayout" Target="../slideLayouts/slideLayout967.xml"/><Relationship Id="rId15" Type="http://schemas.openxmlformats.org/officeDocument/2006/relationships/image" Target="../media/image1.jpeg"/><Relationship Id="rId10" Type="http://schemas.openxmlformats.org/officeDocument/2006/relationships/slideLayout" Target="../slideLayouts/slideLayout972.xml"/><Relationship Id="rId4" Type="http://schemas.openxmlformats.org/officeDocument/2006/relationships/slideLayout" Target="../slideLayouts/slideLayout966.xml"/><Relationship Id="rId9" Type="http://schemas.openxmlformats.org/officeDocument/2006/relationships/slideLayout" Target="../slideLayouts/slideLayout971.xml"/><Relationship Id="rId14" Type="http://schemas.openxmlformats.org/officeDocument/2006/relationships/theme" Target="../theme/theme75.xml"/></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983.xml"/><Relationship Id="rId13" Type="http://schemas.openxmlformats.org/officeDocument/2006/relationships/slideLayout" Target="../slideLayouts/slideLayout988.xml"/><Relationship Id="rId3" Type="http://schemas.openxmlformats.org/officeDocument/2006/relationships/slideLayout" Target="../slideLayouts/slideLayout978.xml"/><Relationship Id="rId7" Type="http://schemas.openxmlformats.org/officeDocument/2006/relationships/slideLayout" Target="../slideLayouts/slideLayout982.xml"/><Relationship Id="rId12" Type="http://schemas.openxmlformats.org/officeDocument/2006/relationships/slideLayout" Target="../slideLayouts/slideLayout987.xml"/><Relationship Id="rId2" Type="http://schemas.openxmlformats.org/officeDocument/2006/relationships/slideLayout" Target="../slideLayouts/slideLayout977.xml"/><Relationship Id="rId16" Type="http://schemas.openxmlformats.org/officeDocument/2006/relationships/image" Target="../media/image2.png"/><Relationship Id="rId1" Type="http://schemas.openxmlformats.org/officeDocument/2006/relationships/slideLayout" Target="../slideLayouts/slideLayout976.xml"/><Relationship Id="rId6" Type="http://schemas.openxmlformats.org/officeDocument/2006/relationships/slideLayout" Target="../slideLayouts/slideLayout981.xml"/><Relationship Id="rId11" Type="http://schemas.openxmlformats.org/officeDocument/2006/relationships/slideLayout" Target="../slideLayouts/slideLayout986.xml"/><Relationship Id="rId5" Type="http://schemas.openxmlformats.org/officeDocument/2006/relationships/slideLayout" Target="../slideLayouts/slideLayout980.xml"/><Relationship Id="rId15" Type="http://schemas.openxmlformats.org/officeDocument/2006/relationships/image" Target="../media/image1.jpeg"/><Relationship Id="rId10" Type="http://schemas.openxmlformats.org/officeDocument/2006/relationships/slideLayout" Target="../slideLayouts/slideLayout985.xml"/><Relationship Id="rId4" Type="http://schemas.openxmlformats.org/officeDocument/2006/relationships/slideLayout" Target="../slideLayouts/slideLayout979.xml"/><Relationship Id="rId9" Type="http://schemas.openxmlformats.org/officeDocument/2006/relationships/slideLayout" Target="../slideLayouts/slideLayout984.xml"/><Relationship Id="rId14" Type="http://schemas.openxmlformats.org/officeDocument/2006/relationships/theme" Target="../theme/theme76.xml"/></Relationships>
</file>

<file path=ppt/slideMasters/_rels/slideMaster77.xml.rels><?xml version="1.0" encoding="UTF-8" standalone="yes"?>
<Relationships xmlns="http://schemas.openxmlformats.org/package/2006/relationships"><Relationship Id="rId8" Type="http://schemas.openxmlformats.org/officeDocument/2006/relationships/slideLayout" Target="../slideLayouts/slideLayout996.xml"/><Relationship Id="rId13" Type="http://schemas.openxmlformats.org/officeDocument/2006/relationships/slideLayout" Target="../slideLayouts/slideLayout1001.xml"/><Relationship Id="rId3" Type="http://schemas.openxmlformats.org/officeDocument/2006/relationships/slideLayout" Target="../slideLayouts/slideLayout991.xml"/><Relationship Id="rId7" Type="http://schemas.openxmlformats.org/officeDocument/2006/relationships/slideLayout" Target="../slideLayouts/slideLayout995.xml"/><Relationship Id="rId12" Type="http://schemas.openxmlformats.org/officeDocument/2006/relationships/slideLayout" Target="../slideLayouts/slideLayout1000.xml"/><Relationship Id="rId2" Type="http://schemas.openxmlformats.org/officeDocument/2006/relationships/slideLayout" Target="../slideLayouts/slideLayout990.xml"/><Relationship Id="rId16" Type="http://schemas.openxmlformats.org/officeDocument/2006/relationships/image" Target="../media/image2.png"/><Relationship Id="rId1" Type="http://schemas.openxmlformats.org/officeDocument/2006/relationships/slideLayout" Target="../slideLayouts/slideLayout989.xml"/><Relationship Id="rId6" Type="http://schemas.openxmlformats.org/officeDocument/2006/relationships/slideLayout" Target="../slideLayouts/slideLayout994.xml"/><Relationship Id="rId11" Type="http://schemas.openxmlformats.org/officeDocument/2006/relationships/slideLayout" Target="../slideLayouts/slideLayout999.xml"/><Relationship Id="rId5" Type="http://schemas.openxmlformats.org/officeDocument/2006/relationships/slideLayout" Target="../slideLayouts/slideLayout993.xml"/><Relationship Id="rId15" Type="http://schemas.openxmlformats.org/officeDocument/2006/relationships/image" Target="../media/image1.jpeg"/><Relationship Id="rId10" Type="http://schemas.openxmlformats.org/officeDocument/2006/relationships/slideLayout" Target="../slideLayouts/slideLayout998.xml"/><Relationship Id="rId4" Type="http://schemas.openxmlformats.org/officeDocument/2006/relationships/slideLayout" Target="../slideLayouts/slideLayout992.xml"/><Relationship Id="rId9" Type="http://schemas.openxmlformats.org/officeDocument/2006/relationships/slideLayout" Target="../slideLayouts/slideLayout997.xml"/><Relationship Id="rId14" Type="http://schemas.openxmlformats.org/officeDocument/2006/relationships/theme" Target="../theme/theme77.xml"/></Relationships>
</file>

<file path=ppt/slideMasters/_rels/slideMaster78.xml.rels><?xml version="1.0" encoding="UTF-8" standalone="yes"?>
<Relationships xmlns="http://schemas.openxmlformats.org/package/2006/relationships"><Relationship Id="rId8" Type="http://schemas.openxmlformats.org/officeDocument/2006/relationships/slideLayout" Target="../slideLayouts/slideLayout1009.xml"/><Relationship Id="rId13" Type="http://schemas.openxmlformats.org/officeDocument/2006/relationships/slideLayout" Target="../slideLayouts/slideLayout1014.xml"/><Relationship Id="rId3" Type="http://schemas.openxmlformats.org/officeDocument/2006/relationships/slideLayout" Target="../slideLayouts/slideLayout1004.xml"/><Relationship Id="rId7" Type="http://schemas.openxmlformats.org/officeDocument/2006/relationships/slideLayout" Target="../slideLayouts/slideLayout1008.xml"/><Relationship Id="rId12" Type="http://schemas.openxmlformats.org/officeDocument/2006/relationships/slideLayout" Target="../slideLayouts/slideLayout1013.xml"/><Relationship Id="rId2" Type="http://schemas.openxmlformats.org/officeDocument/2006/relationships/slideLayout" Target="../slideLayouts/slideLayout1003.xml"/><Relationship Id="rId16" Type="http://schemas.openxmlformats.org/officeDocument/2006/relationships/image" Target="../media/image2.png"/><Relationship Id="rId1" Type="http://schemas.openxmlformats.org/officeDocument/2006/relationships/slideLayout" Target="../slideLayouts/slideLayout1002.xml"/><Relationship Id="rId6" Type="http://schemas.openxmlformats.org/officeDocument/2006/relationships/slideLayout" Target="../slideLayouts/slideLayout1007.xml"/><Relationship Id="rId11" Type="http://schemas.openxmlformats.org/officeDocument/2006/relationships/slideLayout" Target="../slideLayouts/slideLayout1012.xml"/><Relationship Id="rId5" Type="http://schemas.openxmlformats.org/officeDocument/2006/relationships/slideLayout" Target="../slideLayouts/slideLayout1006.xml"/><Relationship Id="rId15" Type="http://schemas.openxmlformats.org/officeDocument/2006/relationships/image" Target="../media/image1.jpeg"/><Relationship Id="rId10" Type="http://schemas.openxmlformats.org/officeDocument/2006/relationships/slideLayout" Target="../slideLayouts/slideLayout1011.xml"/><Relationship Id="rId4" Type="http://schemas.openxmlformats.org/officeDocument/2006/relationships/slideLayout" Target="../slideLayouts/slideLayout1005.xml"/><Relationship Id="rId9" Type="http://schemas.openxmlformats.org/officeDocument/2006/relationships/slideLayout" Target="../slideLayouts/slideLayout1010.xml"/><Relationship Id="rId14"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1022.xml"/><Relationship Id="rId13" Type="http://schemas.openxmlformats.org/officeDocument/2006/relationships/slideLayout" Target="../slideLayouts/slideLayout1027.xml"/><Relationship Id="rId3" Type="http://schemas.openxmlformats.org/officeDocument/2006/relationships/slideLayout" Target="../slideLayouts/slideLayout1017.xml"/><Relationship Id="rId7" Type="http://schemas.openxmlformats.org/officeDocument/2006/relationships/slideLayout" Target="../slideLayouts/slideLayout1021.xml"/><Relationship Id="rId12" Type="http://schemas.openxmlformats.org/officeDocument/2006/relationships/slideLayout" Target="../slideLayouts/slideLayout1026.xml"/><Relationship Id="rId2" Type="http://schemas.openxmlformats.org/officeDocument/2006/relationships/slideLayout" Target="../slideLayouts/slideLayout1016.xml"/><Relationship Id="rId16" Type="http://schemas.openxmlformats.org/officeDocument/2006/relationships/image" Target="../media/image2.png"/><Relationship Id="rId1" Type="http://schemas.openxmlformats.org/officeDocument/2006/relationships/slideLayout" Target="../slideLayouts/slideLayout1015.xml"/><Relationship Id="rId6" Type="http://schemas.openxmlformats.org/officeDocument/2006/relationships/slideLayout" Target="../slideLayouts/slideLayout1020.xml"/><Relationship Id="rId11" Type="http://schemas.openxmlformats.org/officeDocument/2006/relationships/slideLayout" Target="../slideLayouts/slideLayout1025.xml"/><Relationship Id="rId5" Type="http://schemas.openxmlformats.org/officeDocument/2006/relationships/slideLayout" Target="../slideLayouts/slideLayout1019.xml"/><Relationship Id="rId15" Type="http://schemas.openxmlformats.org/officeDocument/2006/relationships/image" Target="../media/image1.jpeg"/><Relationship Id="rId10" Type="http://schemas.openxmlformats.org/officeDocument/2006/relationships/slideLayout" Target="../slideLayouts/slideLayout1024.xml"/><Relationship Id="rId4" Type="http://schemas.openxmlformats.org/officeDocument/2006/relationships/slideLayout" Target="../slideLayouts/slideLayout1018.xml"/><Relationship Id="rId9" Type="http://schemas.openxmlformats.org/officeDocument/2006/relationships/slideLayout" Target="../slideLayouts/slideLayout1023.xml"/><Relationship Id="rId14" Type="http://schemas.openxmlformats.org/officeDocument/2006/relationships/theme" Target="../theme/theme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6" Type="http://schemas.openxmlformats.org/officeDocument/2006/relationships/image" Target="../media/image2.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image" Target="../media/image1.jpeg"/><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6" Type="http://schemas.openxmlformats.org/officeDocument/2006/relationships/image" Target="../media/image2.png"/><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1.jpeg"/><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cs typeface="+mn-cs"/>
              </a:defRPr>
            </a:lvl1pPr>
          </a:lstStyle>
          <a:p>
            <a:pPr>
              <a:defRPr/>
            </a:pPr>
            <a:fld id="{70020D8C-4899-4E78-B6E7-AE7AAB07F034}" type="slidenum">
              <a:rPr lang="en-US"/>
              <a:pPr>
                <a:defRPr/>
              </a:pPr>
              <a:t>‹#›</a:t>
            </a:fld>
            <a:endParaRPr lang="en-US" dirty="0"/>
          </a:p>
        </p:txBody>
      </p:sp>
      <p:sp>
        <p:nvSpPr>
          <p:cNvPr id="1032"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grpSp>
        <p:nvGrpSpPr>
          <p:cNvPr id="1033" name="Group 148"/>
          <p:cNvGrpSpPr>
            <a:grpSpLocks/>
          </p:cNvGrpSpPr>
          <p:nvPr/>
        </p:nvGrpSpPr>
        <p:grpSpPr bwMode="auto">
          <a:xfrm>
            <a:off x="6262688" y="71438"/>
            <a:ext cx="2808287" cy="936625"/>
            <a:chOff x="2789" y="1321"/>
            <a:chExt cx="1769" cy="590"/>
          </a:xfrm>
        </p:grpSpPr>
        <p:sp>
          <p:nvSpPr>
            <p:cNvPr id="1034" name="Rectangle 149"/>
            <p:cNvSpPr>
              <a:spLocks noChangeArrowheads="1"/>
            </p:cNvSpPr>
            <p:nvPr/>
          </p:nvSpPr>
          <p:spPr bwMode="auto">
            <a:xfrm>
              <a:off x="2789" y="1321"/>
              <a:ext cx="1769" cy="5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grpSp>
          <p:nvGrpSpPr>
            <p:cNvPr id="1035" name="Group 150"/>
            <p:cNvGrpSpPr>
              <a:grpSpLocks/>
            </p:cNvGrpSpPr>
            <p:nvPr/>
          </p:nvGrpSpPr>
          <p:grpSpPr bwMode="auto">
            <a:xfrm>
              <a:off x="2789" y="1321"/>
              <a:ext cx="1769" cy="588"/>
              <a:chOff x="1383" y="1434"/>
              <a:chExt cx="1769" cy="588"/>
            </a:xfrm>
          </p:grpSpPr>
          <p:pic>
            <p:nvPicPr>
              <p:cNvPr id="1036" name="Picture 151" descr="GSA-Rt-Top"/>
              <p:cNvPicPr>
                <a:picLocks noChangeAspect="1" noChangeArrowheads="1"/>
              </p:cNvPicPr>
              <p:nvPr/>
            </p:nvPicPr>
            <p:blipFill>
              <a:blip r:embed="rId17" cstate="print">
                <a:extLst>
                  <a:ext uri="{28A0092B-C50C-407E-A947-70E740481C1C}">
                    <a14:useLocalDpi xmlns:a14="http://schemas.microsoft.com/office/drawing/2010/main" val="0"/>
                  </a:ext>
                </a:extLst>
              </a:blip>
              <a:srcRect l="13982" r="258"/>
              <a:stretch>
                <a:fillRect/>
              </a:stretch>
            </p:blipFill>
            <p:spPr bwMode="auto">
              <a:xfrm>
                <a:off x="1383" y="1457"/>
                <a:ext cx="929"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52" descr="gsa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13" y="1434"/>
                <a:ext cx="839"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 bg1="lt1" tx1="dk1" bg2="lt2" tx2="dk2" accent1="accent1" accent2="accent2" accent3="accent3" accent4="accent4" accent5="accent5" accent6="accent6" hlink="hlink" folHlink="folHlink"/>
  <p:sldLayoutIdLst>
    <p:sldLayoutId id="2147485116"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 id="214748499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44"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086B5087-922B-421F-8A36-F49B6A7EB97A}" type="slidenum">
              <a:rPr lang="en-US"/>
              <a:pPr>
                <a:defRPr/>
              </a:pPr>
              <a:t>‹#›</a:t>
            </a:fld>
            <a:endParaRPr lang="en-US" dirty="0"/>
          </a:p>
        </p:txBody>
      </p:sp>
      <p:sp>
        <p:nvSpPr>
          <p:cNvPr id="10248"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41" r:id="rId1"/>
    <p:sldLayoutId id="2147485142" r:id="rId2"/>
    <p:sldLayoutId id="2147485143" r:id="rId3"/>
    <p:sldLayoutId id="2147485144" r:id="rId4"/>
    <p:sldLayoutId id="2147485145" r:id="rId5"/>
    <p:sldLayoutId id="2147485146" r:id="rId6"/>
    <p:sldLayoutId id="2147485147" r:id="rId7"/>
    <p:sldLayoutId id="2147485148" r:id="rId8"/>
    <p:sldLayoutId id="2147485149" r:id="rId9"/>
    <p:sldLayoutId id="2147485150" r:id="rId10"/>
    <p:sldLayoutId id="2147485151" r:id="rId11"/>
    <p:sldLayoutId id="2147485152" r:id="rId12"/>
    <p:sldLayoutId id="214748515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1268"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defRPr>
            </a:lvl1pPr>
          </a:lstStyle>
          <a:p>
            <a:pPr>
              <a:defRPr/>
            </a:pPr>
            <a:fld id="{C7145EC0-C859-4A75-9EAA-5DF326AC1943}" type="slidenum">
              <a:rPr lang="en-US"/>
              <a:pPr>
                <a:defRPr/>
              </a:pPr>
              <a:t>‹#›</a:t>
            </a:fld>
            <a:endParaRPr lang="en-US" dirty="0"/>
          </a:p>
        </p:txBody>
      </p:sp>
      <p:sp>
        <p:nvSpPr>
          <p:cNvPr id="11272"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54" r:id="rId1"/>
    <p:sldLayoutId id="2147485155" r:id="rId2"/>
    <p:sldLayoutId id="2147485072" r:id="rId3"/>
    <p:sldLayoutId id="2147485073" r:id="rId4"/>
    <p:sldLayoutId id="2147485074" r:id="rId5"/>
    <p:sldLayoutId id="2147485075" r:id="rId6"/>
    <p:sldLayoutId id="2147485076" r:id="rId7"/>
    <p:sldLayoutId id="2147485077" r:id="rId8"/>
    <p:sldLayoutId id="2147485078" r:id="rId9"/>
    <p:sldLayoutId id="2147485079" r:id="rId10"/>
    <p:sldLayoutId id="2147485080" r:id="rId11"/>
    <p:sldLayoutId id="2147485081" r:id="rId12"/>
    <p:sldLayoutId id="2147485082"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2292"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BE66052-4BCF-4CB2-B90C-3F3A57FD0C5D}" type="slidenum">
              <a:rPr lang="en-US"/>
              <a:pPr>
                <a:defRPr/>
              </a:pPr>
              <a:t>‹#›</a:t>
            </a:fld>
            <a:endParaRPr lang="en-US" dirty="0"/>
          </a:p>
        </p:txBody>
      </p:sp>
      <p:sp>
        <p:nvSpPr>
          <p:cNvPr id="12296"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56" r:id="rId1"/>
    <p:sldLayoutId id="2147485157" r:id="rId2"/>
    <p:sldLayoutId id="2147485083" r:id="rId3"/>
    <p:sldLayoutId id="2147485084" r:id="rId4"/>
    <p:sldLayoutId id="2147485085" r:id="rId5"/>
    <p:sldLayoutId id="2147485086" r:id="rId6"/>
    <p:sldLayoutId id="2147485087" r:id="rId7"/>
    <p:sldLayoutId id="2147485088" r:id="rId8"/>
    <p:sldLayoutId id="2147485089" r:id="rId9"/>
    <p:sldLayoutId id="2147485090" r:id="rId10"/>
    <p:sldLayoutId id="2147485091" r:id="rId11"/>
    <p:sldLayoutId id="2147485092" r:id="rId12"/>
    <p:sldLayoutId id="214748509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3316"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D767E2D4-ABA4-4DDF-9475-4E2116C06C4B}" type="slidenum">
              <a:rPr lang="en-US"/>
              <a:pPr>
                <a:defRPr/>
              </a:pPr>
              <a:t>‹#›</a:t>
            </a:fld>
            <a:endParaRPr lang="en-US" dirty="0"/>
          </a:p>
        </p:txBody>
      </p:sp>
      <p:sp>
        <p:nvSpPr>
          <p:cNvPr id="13320"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58" r:id="rId1"/>
    <p:sldLayoutId id="2147485159"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4340"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927445B-B381-494F-9473-B31748235684}" type="slidenum">
              <a:rPr lang="en-US"/>
              <a:pPr>
                <a:defRPr/>
              </a:pPr>
              <a:t>‹#›</a:t>
            </a:fld>
            <a:endParaRPr lang="en-US" dirty="0"/>
          </a:p>
        </p:txBody>
      </p:sp>
      <p:sp>
        <p:nvSpPr>
          <p:cNvPr id="14344"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60" r:id="rId1"/>
    <p:sldLayoutId id="2147485161"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 id="2147485114" r:id="rId12"/>
    <p:sldLayoutId id="214748511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449536428"/>
      </p:ext>
    </p:extLst>
  </p:cSld>
  <p:clrMap bg1="lt1" tx1="dk1" bg2="lt2" tx2="dk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480903582"/>
      </p:ext>
    </p:extLst>
  </p:cSld>
  <p:clrMap bg1="lt1" tx1="dk1" bg2="lt2" tx2="dk2" accent1="accent1" accent2="accent2" accent3="accent3" accent4="accent4" accent5="accent5" accent6="accent6" hlink="hlink" folHlink="folHlink"/>
  <p:sldLayoutIdLst>
    <p:sldLayoutId id="2147485177" r:id="rId1"/>
    <p:sldLayoutId id="2147485178" r:id="rId2"/>
    <p:sldLayoutId id="2147485179" r:id="rId3"/>
    <p:sldLayoutId id="2147485180" r:id="rId4"/>
    <p:sldLayoutId id="2147485181" r:id="rId5"/>
    <p:sldLayoutId id="2147485182" r:id="rId6"/>
    <p:sldLayoutId id="2147485183" r:id="rId7"/>
    <p:sldLayoutId id="2147485184" r:id="rId8"/>
    <p:sldLayoutId id="2147485185" r:id="rId9"/>
    <p:sldLayoutId id="2147485186" r:id="rId10"/>
    <p:sldLayoutId id="2147485187" r:id="rId11"/>
    <p:sldLayoutId id="2147485188" r:id="rId12"/>
    <p:sldLayoutId id="214748518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4242846285"/>
      </p:ext>
    </p:extLst>
  </p:cSld>
  <p:clrMap bg1="lt1" tx1="dk1" bg2="lt2" tx2="dk2" accent1="accent1" accent2="accent2" accent3="accent3" accent4="accent4" accent5="accent5" accent6="accent6" hlink="hlink" folHlink="folHlink"/>
  <p:sldLayoutIdLst>
    <p:sldLayoutId id="2147485191" r:id="rId1"/>
    <p:sldLayoutId id="2147485192" r:id="rId2"/>
    <p:sldLayoutId id="2147485193" r:id="rId3"/>
    <p:sldLayoutId id="2147485194" r:id="rId4"/>
    <p:sldLayoutId id="2147485195" r:id="rId5"/>
    <p:sldLayoutId id="2147485196" r:id="rId6"/>
    <p:sldLayoutId id="2147485197" r:id="rId7"/>
    <p:sldLayoutId id="2147485198" r:id="rId8"/>
    <p:sldLayoutId id="2147485199" r:id="rId9"/>
    <p:sldLayoutId id="2147485200" r:id="rId10"/>
    <p:sldLayoutId id="2147485201" r:id="rId11"/>
    <p:sldLayoutId id="2147485202" r:id="rId12"/>
    <p:sldLayoutId id="214748520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8788502"/>
      </p:ext>
    </p:extLst>
  </p:cSld>
  <p:clrMap bg1="lt1" tx1="dk1" bg2="lt2" tx2="dk2" accent1="accent1" accent2="accent2" accent3="accent3" accent4="accent4" accent5="accent5" accent6="accent6" hlink="hlink" folHlink="folHlink"/>
  <p:sldLayoutIdLst>
    <p:sldLayoutId id="2147485205" r:id="rId1"/>
    <p:sldLayoutId id="2147485206" r:id="rId2"/>
    <p:sldLayoutId id="2147485207" r:id="rId3"/>
    <p:sldLayoutId id="2147485208" r:id="rId4"/>
    <p:sldLayoutId id="2147485209" r:id="rId5"/>
    <p:sldLayoutId id="2147485210" r:id="rId6"/>
    <p:sldLayoutId id="2147485211" r:id="rId7"/>
    <p:sldLayoutId id="2147485212" r:id="rId8"/>
    <p:sldLayoutId id="2147485213" r:id="rId9"/>
    <p:sldLayoutId id="2147485214" r:id="rId10"/>
    <p:sldLayoutId id="2147485215" r:id="rId11"/>
    <p:sldLayoutId id="2147485216" r:id="rId12"/>
    <p:sldLayoutId id="214748521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827090633"/>
      </p:ext>
    </p:extLst>
  </p:cSld>
  <p:clrMap bg1="lt1" tx1="dk1" bg2="lt2" tx2="dk2" accent1="accent1" accent2="accent2" accent3="accent3" accent4="accent4" accent5="accent5" accent6="accent6" hlink="hlink" folHlink="folHlink"/>
  <p:sldLayoutIdLst>
    <p:sldLayoutId id="2147485219" r:id="rId1"/>
    <p:sldLayoutId id="2147485220" r:id="rId2"/>
    <p:sldLayoutId id="2147485221" r:id="rId3"/>
    <p:sldLayoutId id="2147485222" r:id="rId4"/>
    <p:sldLayoutId id="2147485223" r:id="rId5"/>
    <p:sldLayoutId id="2147485224" r:id="rId6"/>
    <p:sldLayoutId id="2147485225" r:id="rId7"/>
    <p:sldLayoutId id="2147485226" r:id="rId8"/>
    <p:sldLayoutId id="2147485227" r:id="rId9"/>
    <p:sldLayoutId id="2147485228" r:id="rId10"/>
    <p:sldLayoutId id="2147485229" r:id="rId11"/>
    <p:sldLayoutId id="2147485230" r:id="rId12"/>
    <p:sldLayoutId id="214748523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cs typeface="+mn-cs"/>
              </a:defRPr>
            </a:lvl1pPr>
          </a:lstStyle>
          <a:p>
            <a:pPr>
              <a:defRPr/>
            </a:pPr>
            <a:fld id="{179C63A0-1373-46CF-902F-B9D91A345102}" type="slidenum">
              <a:rPr lang="en-US"/>
              <a:pPr>
                <a:defRPr/>
              </a:pPr>
              <a:t>‹#›</a:t>
            </a:fld>
            <a:endParaRPr lang="en-US" dirty="0"/>
          </a:p>
        </p:txBody>
      </p:sp>
      <p:sp>
        <p:nvSpPr>
          <p:cNvPr id="2056"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17" r:id="rId1"/>
    <p:sldLayoutId id="2147485118" r:id="rId2"/>
    <p:sldLayoutId id="2147484992" r:id="rId3"/>
    <p:sldLayoutId id="2147484993" r:id="rId4"/>
    <p:sldLayoutId id="2147484994" r:id="rId5"/>
    <p:sldLayoutId id="2147484995" r:id="rId6"/>
    <p:sldLayoutId id="2147484996" r:id="rId7"/>
    <p:sldLayoutId id="2147484997" r:id="rId8"/>
    <p:sldLayoutId id="2147484998" r:id="rId9"/>
    <p:sldLayoutId id="2147484999" r:id="rId10"/>
    <p:sldLayoutId id="2147485000" r:id="rId11"/>
    <p:sldLayoutId id="2147485001" r:id="rId12"/>
    <p:sldLayoutId id="2147485002"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603263013"/>
      </p:ext>
    </p:extLst>
  </p:cSld>
  <p:clrMap bg1="lt1" tx1="dk1" bg2="lt2" tx2="dk2" accent1="accent1" accent2="accent2" accent3="accent3" accent4="accent4" accent5="accent5" accent6="accent6" hlink="hlink" folHlink="folHlink"/>
  <p:sldLayoutIdLst>
    <p:sldLayoutId id="2147485233" r:id="rId1"/>
    <p:sldLayoutId id="2147485234" r:id="rId2"/>
    <p:sldLayoutId id="2147485235" r:id="rId3"/>
    <p:sldLayoutId id="2147485236" r:id="rId4"/>
    <p:sldLayoutId id="2147485237" r:id="rId5"/>
    <p:sldLayoutId id="2147485238" r:id="rId6"/>
    <p:sldLayoutId id="2147485239" r:id="rId7"/>
    <p:sldLayoutId id="2147485240" r:id="rId8"/>
    <p:sldLayoutId id="2147485241" r:id="rId9"/>
    <p:sldLayoutId id="2147485242" r:id="rId10"/>
    <p:sldLayoutId id="2147485243" r:id="rId11"/>
    <p:sldLayoutId id="2147485244" r:id="rId12"/>
    <p:sldLayoutId id="214748524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180343210"/>
      </p:ext>
    </p:extLst>
  </p:cSld>
  <p:clrMap bg1="lt1" tx1="dk1" bg2="lt2" tx2="dk2" accent1="accent1" accent2="accent2" accent3="accent3" accent4="accent4" accent5="accent5" accent6="accent6" hlink="hlink" folHlink="folHlink"/>
  <p:sldLayoutIdLst>
    <p:sldLayoutId id="2147485247" r:id="rId1"/>
    <p:sldLayoutId id="2147485248" r:id="rId2"/>
    <p:sldLayoutId id="2147485249" r:id="rId3"/>
    <p:sldLayoutId id="2147485250" r:id="rId4"/>
    <p:sldLayoutId id="2147485251" r:id="rId5"/>
    <p:sldLayoutId id="2147485252" r:id="rId6"/>
    <p:sldLayoutId id="2147485253" r:id="rId7"/>
    <p:sldLayoutId id="2147485254" r:id="rId8"/>
    <p:sldLayoutId id="2147485255" r:id="rId9"/>
    <p:sldLayoutId id="2147485256" r:id="rId10"/>
    <p:sldLayoutId id="2147485257" r:id="rId11"/>
    <p:sldLayoutId id="2147485258" r:id="rId12"/>
    <p:sldLayoutId id="214748525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64572421"/>
      </p:ext>
    </p:extLst>
  </p:cSld>
  <p:clrMap bg1="lt1" tx1="dk1" bg2="lt2" tx2="dk2" accent1="accent1" accent2="accent2" accent3="accent3" accent4="accent4" accent5="accent5" accent6="accent6" hlink="hlink" folHlink="folHlink"/>
  <p:sldLayoutIdLst>
    <p:sldLayoutId id="2147485261" r:id="rId1"/>
    <p:sldLayoutId id="2147485262" r:id="rId2"/>
    <p:sldLayoutId id="2147485263" r:id="rId3"/>
    <p:sldLayoutId id="2147485264" r:id="rId4"/>
    <p:sldLayoutId id="2147485265" r:id="rId5"/>
    <p:sldLayoutId id="2147485266" r:id="rId6"/>
    <p:sldLayoutId id="2147485267" r:id="rId7"/>
    <p:sldLayoutId id="2147485268" r:id="rId8"/>
    <p:sldLayoutId id="2147485269" r:id="rId9"/>
    <p:sldLayoutId id="2147485270" r:id="rId10"/>
    <p:sldLayoutId id="2147485271" r:id="rId11"/>
    <p:sldLayoutId id="2147485272" r:id="rId12"/>
    <p:sldLayoutId id="214748527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124221332"/>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49597092"/>
      </p:ext>
    </p:extLst>
  </p:cSld>
  <p:clrMap bg1="lt1" tx1="dk1" bg2="lt2" tx2="dk2" accent1="accent1" accent2="accent2" accent3="accent3" accent4="accent4" accent5="accent5" accent6="accent6" hlink="hlink" folHlink="folHlink"/>
  <p:sldLayoutIdLst>
    <p:sldLayoutId id="2147485289" r:id="rId1"/>
    <p:sldLayoutId id="2147485290" r:id="rId2"/>
    <p:sldLayoutId id="2147485291" r:id="rId3"/>
    <p:sldLayoutId id="2147485292" r:id="rId4"/>
    <p:sldLayoutId id="2147485293" r:id="rId5"/>
    <p:sldLayoutId id="2147485294" r:id="rId6"/>
    <p:sldLayoutId id="2147485295" r:id="rId7"/>
    <p:sldLayoutId id="2147485296" r:id="rId8"/>
    <p:sldLayoutId id="2147485297" r:id="rId9"/>
    <p:sldLayoutId id="2147485298" r:id="rId10"/>
    <p:sldLayoutId id="2147485299" r:id="rId11"/>
    <p:sldLayoutId id="2147485300" r:id="rId12"/>
    <p:sldLayoutId id="214748530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121803191"/>
      </p:ext>
    </p:extLst>
  </p:cSld>
  <p:clrMap bg1="lt1" tx1="dk1" bg2="lt2" tx2="dk2" accent1="accent1" accent2="accent2" accent3="accent3" accent4="accent4" accent5="accent5" accent6="accent6" hlink="hlink" folHlink="folHlink"/>
  <p:sldLayoutIdLst>
    <p:sldLayoutId id="2147485303" r:id="rId1"/>
    <p:sldLayoutId id="2147485304" r:id="rId2"/>
    <p:sldLayoutId id="2147485305" r:id="rId3"/>
    <p:sldLayoutId id="2147485306" r:id="rId4"/>
    <p:sldLayoutId id="2147485307" r:id="rId5"/>
    <p:sldLayoutId id="2147485308" r:id="rId6"/>
    <p:sldLayoutId id="2147485309" r:id="rId7"/>
    <p:sldLayoutId id="2147485310" r:id="rId8"/>
    <p:sldLayoutId id="2147485311" r:id="rId9"/>
    <p:sldLayoutId id="2147485312" r:id="rId10"/>
    <p:sldLayoutId id="2147485313" r:id="rId11"/>
    <p:sldLayoutId id="2147485314" r:id="rId12"/>
    <p:sldLayoutId id="214748531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610509940"/>
      </p:ext>
    </p:extLst>
  </p:cSld>
  <p:clrMap bg1="lt1" tx1="dk1" bg2="lt2" tx2="dk2" accent1="accent1" accent2="accent2" accent3="accent3" accent4="accent4" accent5="accent5" accent6="accent6" hlink="hlink" folHlink="folHlink"/>
  <p:sldLayoutIdLst>
    <p:sldLayoutId id="2147485317" r:id="rId1"/>
    <p:sldLayoutId id="2147485318" r:id="rId2"/>
    <p:sldLayoutId id="2147485319" r:id="rId3"/>
    <p:sldLayoutId id="2147485320" r:id="rId4"/>
    <p:sldLayoutId id="2147485321" r:id="rId5"/>
    <p:sldLayoutId id="2147485322" r:id="rId6"/>
    <p:sldLayoutId id="2147485323" r:id="rId7"/>
    <p:sldLayoutId id="2147485324" r:id="rId8"/>
    <p:sldLayoutId id="2147485325" r:id="rId9"/>
    <p:sldLayoutId id="2147485326" r:id="rId10"/>
    <p:sldLayoutId id="2147485327" r:id="rId11"/>
    <p:sldLayoutId id="2147485328" r:id="rId12"/>
    <p:sldLayoutId id="214748532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414508081"/>
      </p:ext>
    </p:extLst>
  </p:cSld>
  <p:clrMap bg1="lt1" tx1="dk1" bg2="lt2" tx2="dk2" accent1="accent1" accent2="accent2" accent3="accent3" accent4="accent4" accent5="accent5" accent6="accent6" hlink="hlink" folHlink="folHlink"/>
  <p:sldLayoutIdLst>
    <p:sldLayoutId id="2147485331" r:id="rId1"/>
    <p:sldLayoutId id="2147485332" r:id="rId2"/>
    <p:sldLayoutId id="2147485333" r:id="rId3"/>
    <p:sldLayoutId id="2147485334" r:id="rId4"/>
    <p:sldLayoutId id="2147485335" r:id="rId5"/>
    <p:sldLayoutId id="2147485336" r:id="rId6"/>
    <p:sldLayoutId id="2147485337" r:id="rId7"/>
    <p:sldLayoutId id="2147485338" r:id="rId8"/>
    <p:sldLayoutId id="2147485339" r:id="rId9"/>
    <p:sldLayoutId id="2147485340" r:id="rId10"/>
    <p:sldLayoutId id="2147485341" r:id="rId11"/>
    <p:sldLayoutId id="2147485342" r:id="rId12"/>
    <p:sldLayoutId id="214748534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954627820"/>
      </p:ext>
    </p:extLst>
  </p:cSld>
  <p:clrMap bg1="lt1" tx1="dk1" bg2="lt2" tx2="dk2" accent1="accent1" accent2="accent2" accent3="accent3" accent4="accent4" accent5="accent5" accent6="accent6" hlink="hlink" folHlink="folHlink"/>
  <p:sldLayoutIdLst>
    <p:sldLayoutId id="2147485345" r:id="rId1"/>
    <p:sldLayoutId id="2147485346" r:id="rId2"/>
    <p:sldLayoutId id="2147485347" r:id="rId3"/>
    <p:sldLayoutId id="2147485348" r:id="rId4"/>
    <p:sldLayoutId id="2147485349" r:id="rId5"/>
    <p:sldLayoutId id="2147485350" r:id="rId6"/>
    <p:sldLayoutId id="2147485351" r:id="rId7"/>
    <p:sldLayoutId id="2147485352" r:id="rId8"/>
    <p:sldLayoutId id="2147485353" r:id="rId9"/>
    <p:sldLayoutId id="2147485354" r:id="rId10"/>
    <p:sldLayoutId id="2147485355" r:id="rId11"/>
    <p:sldLayoutId id="2147485356" r:id="rId12"/>
    <p:sldLayoutId id="214748535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05301370"/>
      </p:ext>
    </p:extLst>
  </p:cSld>
  <p:clrMap bg1="lt1" tx1="dk1" bg2="lt2" tx2="dk2" accent1="accent1" accent2="accent2" accent3="accent3" accent4="accent4" accent5="accent5" accent6="accent6" hlink="hlink" folHlink="folHlink"/>
  <p:sldLayoutIdLst>
    <p:sldLayoutId id="2147485359" r:id="rId1"/>
    <p:sldLayoutId id="2147485360" r:id="rId2"/>
    <p:sldLayoutId id="2147485361" r:id="rId3"/>
    <p:sldLayoutId id="2147485362" r:id="rId4"/>
    <p:sldLayoutId id="2147485363" r:id="rId5"/>
    <p:sldLayoutId id="2147485364" r:id="rId6"/>
    <p:sldLayoutId id="2147485365" r:id="rId7"/>
    <p:sldLayoutId id="2147485366" r:id="rId8"/>
    <p:sldLayoutId id="2147485367" r:id="rId9"/>
    <p:sldLayoutId id="2147485368" r:id="rId10"/>
    <p:sldLayoutId id="2147485369" r:id="rId11"/>
    <p:sldLayoutId id="2147485370" r:id="rId12"/>
    <p:sldLayoutId id="214748537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3076"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pic>
        <p:nvPicPr>
          <p:cNvPr id="3078" name="Picture 2" descr="http://www.gms-hvac.com/Portals/0/gsa-logo.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88288" y="176213"/>
            <a:ext cx="11064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19" r:id="rId1"/>
    <p:sldLayoutId id="2147485003" r:id="rId2"/>
    <p:sldLayoutId id="2147485004" r:id="rId3"/>
    <p:sldLayoutId id="2147485005" r:id="rId4"/>
    <p:sldLayoutId id="2147485006" r:id="rId5"/>
    <p:sldLayoutId id="2147485007" r:id="rId6"/>
    <p:sldLayoutId id="2147485008" r:id="rId7"/>
    <p:sldLayoutId id="2147485009" r:id="rId8"/>
    <p:sldLayoutId id="2147485010" r:id="rId9"/>
    <p:sldLayoutId id="2147485011" r:id="rId10"/>
    <p:sldLayoutId id="2147485012" r:id="rId11"/>
    <p:sldLayoutId id="2147485013" r:id="rId12"/>
    <p:sldLayoutId id="2147485014"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116497540"/>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84499956"/>
      </p:ext>
    </p:extLst>
  </p:cSld>
  <p:clrMap bg1="lt1" tx1="dk1" bg2="lt2" tx2="dk2" accent1="accent1" accent2="accent2" accent3="accent3" accent4="accent4" accent5="accent5" accent6="accent6" hlink="hlink" folHlink="folHlink"/>
  <p:sldLayoutIdLst>
    <p:sldLayoutId id="2147485387" r:id="rId1"/>
    <p:sldLayoutId id="2147485388" r:id="rId2"/>
    <p:sldLayoutId id="2147485389" r:id="rId3"/>
    <p:sldLayoutId id="2147485390" r:id="rId4"/>
    <p:sldLayoutId id="2147485391" r:id="rId5"/>
    <p:sldLayoutId id="2147485392" r:id="rId6"/>
    <p:sldLayoutId id="2147485393" r:id="rId7"/>
    <p:sldLayoutId id="2147485394" r:id="rId8"/>
    <p:sldLayoutId id="2147485395" r:id="rId9"/>
    <p:sldLayoutId id="2147485396" r:id="rId10"/>
    <p:sldLayoutId id="2147485397" r:id="rId11"/>
    <p:sldLayoutId id="2147485398" r:id="rId12"/>
    <p:sldLayoutId id="214748539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91971916"/>
      </p:ext>
    </p:extLst>
  </p:cSld>
  <p:clrMap bg1="lt1" tx1="dk1" bg2="lt2" tx2="dk2" accent1="accent1" accent2="accent2" accent3="accent3" accent4="accent4" accent5="accent5" accent6="accent6" hlink="hlink" folHlink="folHlink"/>
  <p:sldLayoutIdLst>
    <p:sldLayoutId id="2147485401" r:id="rId1"/>
    <p:sldLayoutId id="2147485402" r:id="rId2"/>
    <p:sldLayoutId id="2147485403" r:id="rId3"/>
    <p:sldLayoutId id="2147485404" r:id="rId4"/>
    <p:sldLayoutId id="2147485405" r:id="rId5"/>
    <p:sldLayoutId id="2147485406" r:id="rId6"/>
    <p:sldLayoutId id="2147485407" r:id="rId7"/>
    <p:sldLayoutId id="2147485408" r:id="rId8"/>
    <p:sldLayoutId id="2147485409" r:id="rId9"/>
    <p:sldLayoutId id="2147485410" r:id="rId10"/>
    <p:sldLayoutId id="2147485411" r:id="rId11"/>
    <p:sldLayoutId id="2147485412" r:id="rId12"/>
    <p:sldLayoutId id="214748541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744898448"/>
      </p:ext>
    </p:extLst>
  </p:cSld>
  <p:clrMap bg1="lt1" tx1="dk1" bg2="lt2" tx2="dk2" accent1="accent1" accent2="accent2" accent3="accent3" accent4="accent4" accent5="accent5" accent6="accent6" hlink="hlink" folHlink="folHlink"/>
  <p:sldLayoutIdLst>
    <p:sldLayoutId id="2147485415" r:id="rId1"/>
    <p:sldLayoutId id="2147485416" r:id="rId2"/>
    <p:sldLayoutId id="2147485417" r:id="rId3"/>
    <p:sldLayoutId id="2147485418" r:id="rId4"/>
    <p:sldLayoutId id="2147485419" r:id="rId5"/>
    <p:sldLayoutId id="2147485420" r:id="rId6"/>
    <p:sldLayoutId id="2147485421" r:id="rId7"/>
    <p:sldLayoutId id="2147485422" r:id="rId8"/>
    <p:sldLayoutId id="2147485423" r:id="rId9"/>
    <p:sldLayoutId id="2147485424" r:id="rId10"/>
    <p:sldLayoutId id="2147485425" r:id="rId11"/>
    <p:sldLayoutId id="2147485426" r:id="rId12"/>
    <p:sldLayoutId id="214748542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378461826"/>
      </p:ext>
    </p:extLst>
  </p:cSld>
  <p:clrMap bg1="lt1" tx1="dk1" bg2="lt2" tx2="dk2" accent1="accent1" accent2="accent2" accent3="accent3" accent4="accent4" accent5="accent5" accent6="accent6" hlink="hlink" folHlink="folHlink"/>
  <p:sldLayoutIdLst>
    <p:sldLayoutId id="2147485429" r:id="rId1"/>
    <p:sldLayoutId id="2147485430" r:id="rId2"/>
    <p:sldLayoutId id="2147485431" r:id="rId3"/>
    <p:sldLayoutId id="2147485432" r:id="rId4"/>
    <p:sldLayoutId id="2147485433" r:id="rId5"/>
    <p:sldLayoutId id="2147485434" r:id="rId6"/>
    <p:sldLayoutId id="2147485435" r:id="rId7"/>
    <p:sldLayoutId id="2147485436" r:id="rId8"/>
    <p:sldLayoutId id="2147485437" r:id="rId9"/>
    <p:sldLayoutId id="2147485438" r:id="rId10"/>
    <p:sldLayoutId id="2147485439" r:id="rId11"/>
    <p:sldLayoutId id="2147485440" r:id="rId12"/>
    <p:sldLayoutId id="214748544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04075090"/>
      </p:ext>
    </p:extLst>
  </p:cSld>
  <p:clrMap bg1="lt1" tx1="dk1" bg2="lt2" tx2="dk2" accent1="accent1" accent2="accent2" accent3="accent3" accent4="accent4" accent5="accent5" accent6="accent6" hlink="hlink" folHlink="folHlink"/>
  <p:sldLayoutIdLst>
    <p:sldLayoutId id="2147485443" r:id="rId1"/>
    <p:sldLayoutId id="2147485444" r:id="rId2"/>
    <p:sldLayoutId id="2147485445" r:id="rId3"/>
    <p:sldLayoutId id="2147485446" r:id="rId4"/>
    <p:sldLayoutId id="2147485447" r:id="rId5"/>
    <p:sldLayoutId id="2147485448" r:id="rId6"/>
    <p:sldLayoutId id="2147485449" r:id="rId7"/>
    <p:sldLayoutId id="2147485450" r:id="rId8"/>
    <p:sldLayoutId id="2147485451" r:id="rId9"/>
    <p:sldLayoutId id="2147485452" r:id="rId10"/>
    <p:sldLayoutId id="2147485453" r:id="rId11"/>
    <p:sldLayoutId id="2147485454" r:id="rId12"/>
    <p:sldLayoutId id="214748545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4966374"/>
      </p:ext>
    </p:extLst>
  </p:cSld>
  <p:clrMap bg1="lt1" tx1="dk1" bg2="lt2" tx2="dk2" accent1="accent1" accent2="accent2" accent3="accent3" accent4="accent4" accent5="accent5" accent6="accent6" hlink="hlink" folHlink="folHlink"/>
  <p:sldLayoutIdLst>
    <p:sldLayoutId id="2147485457" r:id="rId1"/>
    <p:sldLayoutId id="2147485458" r:id="rId2"/>
    <p:sldLayoutId id="2147485459" r:id="rId3"/>
    <p:sldLayoutId id="2147485460" r:id="rId4"/>
    <p:sldLayoutId id="2147485461" r:id="rId5"/>
    <p:sldLayoutId id="2147485462" r:id="rId6"/>
    <p:sldLayoutId id="2147485463" r:id="rId7"/>
    <p:sldLayoutId id="2147485464" r:id="rId8"/>
    <p:sldLayoutId id="2147485465" r:id="rId9"/>
    <p:sldLayoutId id="2147485466" r:id="rId10"/>
    <p:sldLayoutId id="2147485467" r:id="rId11"/>
    <p:sldLayoutId id="2147485468" r:id="rId12"/>
    <p:sldLayoutId id="214748546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387748450"/>
      </p:ext>
    </p:extLst>
  </p:cSld>
  <p:clrMap bg1="lt1" tx1="dk1" bg2="lt2" tx2="dk2" accent1="accent1" accent2="accent2" accent3="accent3" accent4="accent4" accent5="accent5" accent6="accent6" hlink="hlink" folHlink="folHlink"/>
  <p:sldLayoutIdLst>
    <p:sldLayoutId id="2147485471" r:id="rId1"/>
    <p:sldLayoutId id="2147485472" r:id="rId2"/>
    <p:sldLayoutId id="2147485473" r:id="rId3"/>
    <p:sldLayoutId id="2147485474" r:id="rId4"/>
    <p:sldLayoutId id="2147485475" r:id="rId5"/>
    <p:sldLayoutId id="2147485476" r:id="rId6"/>
    <p:sldLayoutId id="2147485477" r:id="rId7"/>
    <p:sldLayoutId id="2147485478" r:id="rId8"/>
    <p:sldLayoutId id="2147485479" r:id="rId9"/>
    <p:sldLayoutId id="2147485480" r:id="rId10"/>
    <p:sldLayoutId id="2147485481" r:id="rId11"/>
    <p:sldLayoutId id="2147485482" r:id="rId12"/>
    <p:sldLayoutId id="214748548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962883046"/>
      </p:ext>
    </p:extLst>
  </p:cSld>
  <p:clrMap bg1="lt1" tx1="dk1" bg2="lt2" tx2="dk2" accent1="accent1" accent2="accent2" accent3="accent3" accent4="accent4" accent5="accent5" accent6="accent6" hlink="hlink" folHlink="folHlink"/>
  <p:sldLayoutIdLst>
    <p:sldLayoutId id="2147485485" r:id="rId1"/>
    <p:sldLayoutId id="2147485486" r:id="rId2"/>
    <p:sldLayoutId id="2147485487" r:id="rId3"/>
    <p:sldLayoutId id="2147485488" r:id="rId4"/>
    <p:sldLayoutId id="2147485489" r:id="rId5"/>
    <p:sldLayoutId id="2147485490" r:id="rId6"/>
    <p:sldLayoutId id="2147485491" r:id="rId7"/>
    <p:sldLayoutId id="2147485492" r:id="rId8"/>
    <p:sldLayoutId id="2147485493" r:id="rId9"/>
    <p:sldLayoutId id="2147485494" r:id="rId10"/>
    <p:sldLayoutId id="2147485495" r:id="rId11"/>
    <p:sldLayoutId id="2147485496" r:id="rId12"/>
    <p:sldLayoutId id="214748549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51522622"/>
      </p:ext>
    </p:extLst>
  </p:cSld>
  <p:clrMap bg1="lt1" tx1="dk1" bg2="lt2" tx2="dk2" accent1="accent1" accent2="accent2" accent3="accent3" accent4="accent4" accent5="accent5" accent6="accent6" hlink="hlink" folHlink="folHlink"/>
  <p:sldLayoutIdLst>
    <p:sldLayoutId id="2147485499" r:id="rId1"/>
    <p:sldLayoutId id="2147485500" r:id="rId2"/>
    <p:sldLayoutId id="2147485501" r:id="rId3"/>
    <p:sldLayoutId id="2147485502" r:id="rId4"/>
    <p:sldLayoutId id="2147485503" r:id="rId5"/>
    <p:sldLayoutId id="2147485504" r:id="rId6"/>
    <p:sldLayoutId id="2147485505" r:id="rId7"/>
    <p:sldLayoutId id="2147485506" r:id="rId8"/>
    <p:sldLayoutId id="2147485507" r:id="rId9"/>
    <p:sldLayoutId id="2147485508" r:id="rId10"/>
    <p:sldLayoutId id="2147485509" r:id="rId11"/>
    <p:sldLayoutId id="2147485510" r:id="rId12"/>
    <p:sldLayoutId id="214748551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4100"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0311EDFC-D7CA-4344-AC7F-63B10E859C1B}" type="slidenum">
              <a:rPr lang="en-US"/>
              <a:pPr>
                <a:defRPr/>
              </a:pPr>
              <a:t>‹#›</a:t>
            </a:fld>
            <a:endParaRPr lang="en-US" dirty="0"/>
          </a:p>
        </p:txBody>
      </p:sp>
      <p:sp>
        <p:nvSpPr>
          <p:cNvPr id="4104"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grpSp>
        <p:nvGrpSpPr>
          <p:cNvPr id="4105" name="Group 148"/>
          <p:cNvGrpSpPr>
            <a:grpSpLocks/>
          </p:cNvGrpSpPr>
          <p:nvPr/>
        </p:nvGrpSpPr>
        <p:grpSpPr bwMode="auto">
          <a:xfrm>
            <a:off x="6262688" y="71438"/>
            <a:ext cx="2808287" cy="936625"/>
            <a:chOff x="2789" y="1321"/>
            <a:chExt cx="1769" cy="590"/>
          </a:xfrm>
        </p:grpSpPr>
        <p:sp>
          <p:nvSpPr>
            <p:cNvPr id="4106" name="Rectangle 149"/>
            <p:cNvSpPr>
              <a:spLocks noChangeArrowheads="1"/>
            </p:cNvSpPr>
            <p:nvPr/>
          </p:nvSpPr>
          <p:spPr bwMode="auto">
            <a:xfrm>
              <a:off x="2789" y="1321"/>
              <a:ext cx="1769" cy="5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solidFill>
                  <a:srgbClr val="000000"/>
                </a:solidFill>
              </a:endParaRPr>
            </a:p>
          </p:txBody>
        </p:sp>
        <p:grpSp>
          <p:nvGrpSpPr>
            <p:cNvPr id="4107" name="Group 150"/>
            <p:cNvGrpSpPr>
              <a:grpSpLocks/>
            </p:cNvGrpSpPr>
            <p:nvPr/>
          </p:nvGrpSpPr>
          <p:grpSpPr bwMode="auto">
            <a:xfrm>
              <a:off x="2789" y="1321"/>
              <a:ext cx="1769" cy="588"/>
              <a:chOff x="1383" y="1434"/>
              <a:chExt cx="1769" cy="588"/>
            </a:xfrm>
          </p:grpSpPr>
          <p:pic>
            <p:nvPicPr>
              <p:cNvPr id="4108" name="Picture 151" descr="GSA-Rt-Top"/>
              <p:cNvPicPr>
                <a:picLocks noChangeAspect="1" noChangeArrowheads="1"/>
              </p:cNvPicPr>
              <p:nvPr/>
            </p:nvPicPr>
            <p:blipFill>
              <a:blip r:embed="rId17" cstate="print">
                <a:extLst>
                  <a:ext uri="{28A0092B-C50C-407E-A947-70E740481C1C}">
                    <a14:useLocalDpi xmlns:a14="http://schemas.microsoft.com/office/drawing/2010/main" val="0"/>
                  </a:ext>
                </a:extLst>
              </a:blip>
              <a:srcRect l="13982" r="258"/>
              <a:stretch>
                <a:fillRect/>
              </a:stretch>
            </p:blipFill>
            <p:spPr bwMode="auto">
              <a:xfrm>
                <a:off x="1383" y="1457"/>
                <a:ext cx="929"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152" descr="gsa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13" y="1434"/>
                <a:ext cx="839"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 bg1="lt1" tx1="dk1" bg2="lt2" tx2="dk2" accent1="accent1" accent2="accent2" accent3="accent3" accent4="accent4" accent5="accent5" accent6="accent6" hlink="hlink" folHlink="folHlink"/>
  <p:sldLayoutIdLst>
    <p:sldLayoutId id="2147485120"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25503974"/>
      </p:ext>
    </p:extLst>
  </p:cSld>
  <p:clrMap bg1="lt1" tx1="dk1" bg2="lt2" tx2="dk2" accent1="accent1" accent2="accent2" accent3="accent3" accent4="accent4" accent5="accent5" accent6="accent6" hlink="hlink" folHlink="folHlink"/>
  <p:sldLayoutIdLst>
    <p:sldLayoutId id="2147485513" r:id="rId1"/>
    <p:sldLayoutId id="2147485514" r:id="rId2"/>
    <p:sldLayoutId id="2147485515" r:id="rId3"/>
    <p:sldLayoutId id="2147485516" r:id="rId4"/>
    <p:sldLayoutId id="2147485517" r:id="rId5"/>
    <p:sldLayoutId id="2147485518" r:id="rId6"/>
    <p:sldLayoutId id="2147485519" r:id="rId7"/>
    <p:sldLayoutId id="2147485520" r:id="rId8"/>
    <p:sldLayoutId id="2147485521" r:id="rId9"/>
    <p:sldLayoutId id="2147485522" r:id="rId10"/>
    <p:sldLayoutId id="2147485523" r:id="rId11"/>
    <p:sldLayoutId id="2147485524" r:id="rId12"/>
    <p:sldLayoutId id="214748552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69499805"/>
      </p:ext>
    </p:extLst>
  </p:cSld>
  <p:clrMap bg1="lt1" tx1="dk1" bg2="lt2" tx2="dk2" accent1="accent1" accent2="accent2" accent3="accent3" accent4="accent4" accent5="accent5" accent6="accent6" hlink="hlink" folHlink="folHlink"/>
  <p:sldLayoutIdLst>
    <p:sldLayoutId id="2147485527" r:id="rId1"/>
    <p:sldLayoutId id="2147485528" r:id="rId2"/>
    <p:sldLayoutId id="2147485529" r:id="rId3"/>
    <p:sldLayoutId id="2147485530" r:id="rId4"/>
    <p:sldLayoutId id="2147485531" r:id="rId5"/>
    <p:sldLayoutId id="2147485532" r:id="rId6"/>
    <p:sldLayoutId id="2147485533" r:id="rId7"/>
    <p:sldLayoutId id="2147485534" r:id="rId8"/>
    <p:sldLayoutId id="2147485535" r:id="rId9"/>
    <p:sldLayoutId id="2147485536" r:id="rId10"/>
    <p:sldLayoutId id="2147485537" r:id="rId11"/>
    <p:sldLayoutId id="2147485538" r:id="rId12"/>
    <p:sldLayoutId id="214748553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622417035"/>
      </p:ext>
    </p:extLst>
  </p:cSld>
  <p:clrMap bg1="lt1" tx1="dk1" bg2="lt2" tx2="dk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403161168"/>
      </p:ext>
    </p:extLst>
  </p:cSld>
  <p:clrMap bg1="lt1" tx1="dk1" bg2="lt2" tx2="dk2" accent1="accent1" accent2="accent2" accent3="accent3" accent4="accent4" accent5="accent5" accent6="accent6" hlink="hlink" folHlink="folHlink"/>
  <p:sldLayoutIdLst>
    <p:sldLayoutId id="2147485555" r:id="rId1"/>
    <p:sldLayoutId id="2147485556" r:id="rId2"/>
    <p:sldLayoutId id="2147485557" r:id="rId3"/>
    <p:sldLayoutId id="2147485558" r:id="rId4"/>
    <p:sldLayoutId id="2147485559" r:id="rId5"/>
    <p:sldLayoutId id="2147485560" r:id="rId6"/>
    <p:sldLayoutId id="2147485561" r:id="rId7"/>
    <p:sldLayoutId id="2147485562" r:id="rId8"/>
    <p:sldLayoutId id="2147485563" r:id="rId9"/>
    <p:sldLayoutId id="2147485564" r:id="rId10"/>
    <p:sldLayoutId id="2147485565" r:id="rId11"/>
    <p:sldLayoutId id="2147485566" r:id="rId12"/>
    <p:sldLayoutId id="214748556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07966373"/>
      </p:ext>
    </p:extLst>
  </p:cSld>
  <p:clrMap bg1="lt1" tx1="dk1" bg2="lt2" tx2="dk2" accent1="accent1" accent2="accent2" accent3="accent3" accent4="accent4" accent5="accent5" accent6="accent6" hlink="hlink" folHlink="folHlink"/>
  <p:sldLayoutIdLst>
    <p:sldLayoutId id="2147485569" r:id="rId1"/>
    <p:sldLayoutId id="2147485570" r:id="rId2"/>
    <p:sldLayoutId id="2147485571" r:id="rId3"/>
    <p:sldLayoutId id="2147485572" r:id="rId4"/>
    <p:sldLayoutId id="2147485573" r:id="rId5"/>
    <p:sldLayoutId id="2147485574" r:id="rId6"/>
    <p:sldLayoutId id="2147485575" r:id="rId7"/>
    <p:sldLayoutId id="2147485576" r:id="rId8"/>
    <p:sldLayoutId id="2147485577" r:id="rId9"/>
    <p:sldLayoutId id="2147485578" r:id="rId10"/>
    <p:sldLayoutId id="2147485579" r:id="rId11"/>
    <p:sldLayoutId id="2147485580" r:id="rId12"/>
    <p:sldLayoutId id="214748558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318392537"/>
      </p:ext>
    </p:extLst>
  </p:cSld>
  <p:clrMap bg1="lt1" tx1="dk1" bg2="lt2" tx2="dk2" accent1="accent1" accent2="accent2" accent3="accent3" accent4="accent4" accent5="accent5" accent6="accent6" hlink="hlink" folHlink="folHlink"/>
  <p:sldLayoutIdLst>
    <p:sldLayoutId id="2147485583" r:id="rId1"/>
    <p:sldLayoutId id="2147485584" r:id="rId2"/>
    <p:sldLayoutId id="2147485585" r:id="rId3"/>
    <p:sldLayoutId id="2147485586" r:id="rId4"/>
    <p:sldLayoutId id="2147485587" r:id="rId5"/>
    <p:sldLayoutId id="2147485588" r:id="rId6"/>
    <p:sldLayoutId id="2147485589" r:id="rId7"/>
    <p:sldLayoutId id="2147485590" r:id="rId8"/>
    <p:sldLayoutId id="2147485591" r:id="rId9"/>
    <p:sldLayoutId id="2147485592" r:id="rId10"/>
    <p:sldLayoutId id="2147485593" r:id="rId11"/>
    <p:sldLayoutId id="2147485594" r:id="rId12"/>
    <p:sldLayoutId id="214748559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018719136"/>
      </p:ext>
    </p:extLst>
  </p:cSld>
  <p:clrMap bg1="lt1" tx1="dk1" bg2="lt2" tx2="dk2" accent1="accent1" accent2="accent2" accent3="accent3" accent4="accent4" accent5="accent5" accent6="accent6" hlink="hlink" folHlink="folHlink"/>
  <p:sldLayoutIdLst>
    <p:sldLayoutId id="2147485597" r:id="rId1"/>
    <p:sldLayoutId id="2147485598" r:id="rId2"/>
    <p:sldLayoutId id="2147485599" r:id="rId3"/>
    <p:sldLayoutId id="2147485600" r:id="rId4"/>
    <p:sldLayoutId id="2147485601" r:id="rId5"/>
    <p:sldLayoutId id="2147485602" r:id="rId6"/>
    <p:sldLayoutId id="2147485603" r:id="rId7"/>
    <p:sldLayoutId id="2147485604" r:id="rId8"/>
    <p:sldLayoutId id="2147485605" r:id="rId9"/>
    <p:sldLayoutId id="2147485606" r:id="rId10"/>
    <p:sldLayoutId id="2147485607" r:id="rId11"/>
    <p:sldLayoutId id="2147485608" r:id="rId12"/>
    <p:sldLayoutId id="214748560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352384088"/>
      </p:ext>
    </p:extLst>
  </p:cSld>
  <p:clrMap bg1="lt1" tx1="dk1" bg2="lt2" tx2="dk2" accent1="accent1" accent2="accent2" accent3="accent3" accent4="accent4" accent5="accent5" accent6="accent6" hlink="hlink" folHlink="folHlink"/>
  <p:sldLayoutIdLst>
    <p:sldLayoutId id="2147485611" r:id="rId1"/>
    <p:sldLayoutId id="2147485612" r:id="rId2"/>
    <p:sldLayoutId id="2147485613" r:id="rId3"/>
    <p:sldLayoutId id="2147485614" r:id="rId4"/>
    <p:sldLayoutId id="2147485615" r:id="rId5"/>
    <p:sldLayoutId id="2147485616" r:id="rId6"/>
    <p:sldLayoutId id="2147485617" r:id="rId7"/>
    <p:sldLayoutId id="2147485618" r:id="rId8"/>
    <p:sldLayoutId id="2147485619" r:id="rId9"/>
    <p:sldLayoutId id="2147485620" r:id="rId10"/>
    <p:sldLayoutId id="2147485621" r:id="rId11"/>
    <p:sldLayoutId id="2147485622" r:id="rId12"/>
    <p:sldLayoutId id="214748562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19555239"/>
      </p:ext>
    </p:extLst>
  </p:cSld>
  <p:clrMap bg1="lt1" tx1="dk1" bg2="lt2" tx2="dk2" accent1="accent1" accent2="accent2" accent3="accent3" accent4="accent4" accent5="accent5" accent6="accent6" hlink="hlink" folHlink="folHlink"/>
  <p:sldLayoutIdLst>
    <p:sldLayoutId id="2147485625" r:id="rId1"/>
    <p:sldLayoutId id="2147485626" r:id="rId2"/>
    <p:sldLayoutId id="2147485627" r:id="rId3"/>
    <p:sldLayoutId id="2147485628" r:id="rId4"/>
    <p:sldLayoutId id="2147485629" r:id="rId5"/>
    <p:sldLayoutId id="2147485630" r:id="rId6"/>
    <p:sldLayoutId id="2147485631" r:id="rId7"/>
    <p:sldLayoutId id="2147485632" r:id="rId8"/>
    <p:sldLayoutId id="2147485633" r:id="rId9"/>
    <p:sldLayoutId id="2147485634" r:id="rId10"/>
    <p:sldLayoutId id="2147485635" r:id="rId11"/>
    <p:sldLayoutId id="2147485636" r:id="rId12"/>
    <p:sldLayoutId id="214748563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876923598"/>
      </p:ext>
    </p:extLst>
  </p:cSld>
  <p:clrMap bg1="lt1" tx1="dk1" bg2="lt2" tx2="dk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124"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71DEB51B-0503-4DD6-A8A5-6ADE46173A61}" type="slidenum">
              <a:rPr lang="en-US"/>
              <a:pPr>
                <a:defRPr/>
              </a:pPr>
              <a:t>‹#›</a:t>
            </a:fld>
            <a:endParaRPr lang="en-US" dirty="0"/>
          </a:p>
        </p:txBody>
      </p:sp>
      <p:sp>
        <p:nvSpPr>
          <p:cNvPr id="5128"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1" r:id="rId1"/>
    <p:sldLayoutId id="2147485027" r:id="rId2"/>
    <p:sldLayoutId id="2147485028" r:id="rId3"/>
    <p:sldLayoutId id="2147485029" r:id="rId4"/>
    <p:sldLayoutId id="2147485030" r:id="rId5"/>
    <p:sldLayoutId id="2147485031" r:id="rId6"/>
    <p:sldLayoutId id="2147485032" r:id="rId7"/>
    <p:sldLayoutId id="2147485033" r:id="rId8"/>
    <p:sldLayoutId id="2147485034" r:id="rId9"/>
    <p:sldLayoutId id="2147485035" r:id="rId10"/>
    <p:sldLayoutId id="2147485036" r:id="rId11"/>
    <p:sldLayoutId id="2147485037" r:id="rId12"/>
    <p:sldLayoutId id="2147485038"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921927761"/>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 id="2147485664" r:id="rId12"/>
    <p:sldLayoutId id="214748566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650880712"/>
      </p:ext>
    </p:extLst>
  </p:cSld>
  <p:clrMap bg1="lt1" tx1="dk1" bg2="lt2" tx2="dk2" accent1="accent1" accent2="accent2" accent3="accent3" accent4="accent4" accent5="accent5" accent6="accent6" hlink="hlink" folHlink="folHlink"/>
  <p:sldLayoutIdLst>
    <p:sldLayoutId id="2147485667" r:id="rId1"/>
    <p:sldLayoutId id="2147485668" r:id="rId2"/>
    <p:sldLayoutId id="2147485669" r:id="rId3"/>
    <p:sldLayoutId id="2147485670" r:id="rId4"/>
    <p:sldLayoutId id="2147485671" r:id="rId5"/>
    <p:sldLayoutId id="2147485672" r:id="rId6"/>
    <p:sldLayoutId id="2147485673" r:id="rId7"/>
    <p:sldLayoutId id="2147485674" r:id="rId8"/>
    <p:sldLayoutId id="2147485675" r:id="rId9"/>
    <p:sldLayoutId id="2147485676" r:id="rId10"/>
    <p:sldLayoutId id="2147485677" r:id="rId11"/>
    <p:sldLayoutId id="2147485678" r:id="rId12"/>
    <p:sldLayoutId id="214748567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911339861"/>
      </p:ext>
    </p:extLst>
  </p:cSld>
  <p:clrMap bg1="lt1" tx1="dk1" bg2="lt2" tx2="dk2" accent1="accent1" accent2="accent2" accent3="accent3" accent4="accent4" accent5="accent5" accent6="accent6" hlink="hlink" folHlink="folHlink"/>
  <p:sldLayoutIdLst>
    <p:sldLayoutId id="2147485681" r:id="rId1"/>
    <p:sldLayoutId id="2147485682" r:id="rId2"/>
    <p:sldLayoutId id="2147485683" r:id="rId3"/>
    <p:sldLayoutId id="2147485684" r:id="rId4"/>
    <p:sldLayoutId id="2147485685" r:id="rId5"/>
    <p:sldLayoutId id="2147485686" r:id="rId6"/>
    <p:sldLayoutId id="2147485687" r:id="rId7"/>
    <p:sldLayoutId id="2147485688" r:id="rId8"/>
    <p:sldLayoutId id="2147485689" r:id="rId9"/>
    <p:sldLayoutId id="2147485690" r:id="rId10"/>
    <p:sldLayoutId id="2147485691" r:id="rId11"/>
    <p:sldLayoutId id="2147485692" r:id="rId12"/>
    <p:sldLayoutId id="214748569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217408086"/>
      </p:ext>
    </p:extLst>
  </p:cSld>
  <p:clrMap bg1="lt1" tx1="dk1" bg2="lt2" tx2="dk2" accent1="accent1" accent2="accent2" accent3="accent3" accent4="accent4" accent5="accent5" accent6="accent6" hlink="hlink" folHlink="folHlink"/>
  <p:sldLayoutIdLst>
    <p:sldLayoutId id="2147485695" r:id="rId1"/>
    <p:sldLayoutId id="2147485696" r:id="rId2"/>
    <p:sldLayoutId id="2147485697" r:id="rId3"/>
    <p:sldLayoutId id="2147485698" r:id="rId4"/>
    <p:sldLayoutId id="2147485699" r:id="rId5"/>
    <p:sldLayoutId id="2147485700" r:id="rId6"/>
    <p:sldLayoutId id="2147485701" r:id="rId7"/>
    <p:sldLayoutId id="2147485702" r:id="rId8"/>
    <p:sldLayoutId id="2147485703" r:id="rId9"/>
    <p:sldLayoutId id="2147485704" r:id="rId10"/>
    <p:sldLayoutId id="2147485705" r:id="rId11"/>
    <p:sldLayoutId id="2147485706" r:id="rId12"/>
    <p:sldLayoutId id="214748570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655965989"/>
      </p:ext>
    </p:extLst>
  </p:cSld>
  <p:clrMap bg1="lt1" tx1="dk1" bg2="lt2" tx2="dk2" accent1="accent1" accent2="accent2" accent3="accent3" accent4="accent4" accent5="accent5" accent6="accent6" hlink="hlink" folHlink="folHlink"/>
  <p:sldLayoutIdLst>
    <p:sldLayoutId id="2147485709" r:id="rId1"/>
    <p:sldLayoutId id="2147485710" r:id="rId2"/>
    <p:sldLayoutId id="2147485711" r:id="rId3"/>
    <p:sldLayoutId id="2147485712" r:id="rId4"/>
    <p:sldLayoutId id="2147485713" r:id="rId5"/>
    <p:sldLayoutId id="2147485714" r:id="rId6"/>
    <p:sldLayoutId id="2147485715" r:id="rId7"/>
    <p:sldLayoutId id="2147485716" r:id="rId8"/>
    <p:sldLayoutId id="2147485717" r:id="rId9"/>
    <p:sldLayoutId id="2147485718" r:id="rId10"/>
    <p:sldLayoutId id="2147485719" r:id="rId11"/>
    <p:sldLayoutId id="2147485720" r:id="rId12"/>
    <p:sldLayoutId id="214748572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80699210"/>
      </p:ext>
    </p:extLst>
  </p:cSld>
  <p:clrMap bg1="lt1" tx1="dk1" bg2="lt2" tx2="dk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216561127"/>
      </p:ext>
    </p:extLst>
  </p:cSld>
  <p:clrMap bg1="lt1" tx1="dk1" bg2="lt2" tx2="dk2" accent1="accent1" accent2="accent2" accent3="accent3" accent4="accent4" accent5="accent5" accent6="accent6" hlink="hlink" folHlink="folHlink"/>
  <p:sldLayoutIdLst>
    <p:sldLayoutId id="2147485737" r:id="rId1"/>
    <p:sldLayoutId id="2147485738" r:id="rId2"/>
    <p:sldLayoutId id="2147485739" r:id="rId3"/>
    <p:sldLayoutId id="2147485740" r:id="rId4"/>
    <p:sldLayoutId id="2147485741" r:id="rId5"/>
    <p:sldLayoutId id="2147485742" r:id="rId6"/>
    <p:sldLayoutId id="2147485743" r:id="rId7"/>
    <p:sldLayoutId id="2147485744" r:id="rId8"/>
    <p:sldLayoutId id="2147485745" r:id="rId9"/>
    <p:sldLayoutId id="2147485746" r:id="rId10"/>
    <p:sldLayoutId id="2147485747" r:id="rId11"/>
    <p:sldLayoutId id="2147485748" r:id="rId12"/>
    <p:sldLayoutId id="214748574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518323302"/>
      </p:ext>
    </p:extLst>
  </p:cSld>
  <p:clrMap bg1="lt1" tx1="dk1" bg2="lt2" tx2="dk2" accent1="accent1" accent2="accent2" accent3="accent3" accent4="accent4" accent5="accent5" accent6="accent6" hlink="hlink" folHlink="folHlink"/>
  <p:sldLayoutIdLst>
    <p:sldLayoutId id="2147485751" r:id="rId1"/>
    <p:sldLayoutId id="2147485752" r:id="rId2"/>
    <p:sldLayoutId id="2147485753" r:id="rId3"/>
    <p:sldLayoutId id="2147485754" r:id="rId4"/>
    <p:sldLayoutId id="2147485755" r:id="rId5"/>
    <p:sldLayoutId id="2147485756" r:id="rId6"/>
    <p:sldLayoutId id="2147485757" r:id="rId7"/>
    <p:sldLayoutId id="2147485758" r:id="rId8"/>
    <p:sldLayoutId id="2147485759" r:id="rId9"/>
    <p:sldLayoutId id="2147485760" r:id="rId10"/>
    <p:sldLayoutId id="2147485761" r:id="rId11"/>
    <p:sldLayoutId id="2147485762" r:id="rId12"/>
    <p:sldLayoutId id="214748576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08808835"/>
      </p:ext>
    </p:extLst>
  </p:cSld>
  <p:clrMap bg1="lt1" tx1="dk1" bg2="lt2" tx2="dk2" accent1="accent1" accent2="accent2" accent3="accent3" accent4="accent4" accent5="accent5" accent6="accent6" hlink="hlink" folHlink="folHlink"/>
  <p:sldLayoutIdLst>
    <p:sldLayoutId id="2147485765" r:id="rId1"/>
    <p:sldLayoutId id="2147485766" r:id="rId2"/>
    <p:sldLayoutId id="2147485767" r:id="rId3"/>
    <p:sldLayoutId id="2147485768" r:id="rId4"/>
    <p:sldLayoutId id="2147485769" r:id="rId5"/>
    <p:sldLayoutId id="2147485770" r:id="rId6"/>
    <p:sldLayoutId id="2147485771" r:id="rId7"/>
    <p:sldLayoutId id="2147485772" r:id="rId8"/>
    <p:sldLayoutId id="2147485773" r:id="rId9"/>
    <p:sldLayoutId id="2147485774" r:id="rId10"/>
    <p:sldLayoutId id="2147485775" r:id="rId11"/>
    <p:sldLayoutId id="2147485776" r:id="rId12"/>
    <p:sldLayoutId id="214748577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72009423"/>
      </p:ext>
    </p:extLst>
  </p:cSld>
  <p:clrMap bg1="lt1" tx1="dk1" bg2="lt2" tx2="dk2" accent1="accent1" accent2="accent2" accent3="accent3" accent4="accent4" accent5="accent5" accent6="accent6" hlink="hlink" folHlink="folHlink"/>
  <p:sldLayoutIdLst>
    <p:sldLayoutId id="2147485779" r:id="rId1"/>
    <p:sldLayoutId id="2147485780" r:id="rId2"/>
    <p:sldLayoutId id="2147485781" r:id="rId3"/>
    <p:sldLayoutId id="2147485782" r:id="rId4"/>
    <p:sldLayoutId id="2147485783" r:id="rId5"/>
    <p:sldLayoutId id="2147485784" r:id="rId6"/>
    <p:sldLayoutId id="2147485785" r:id="rId7"/>
    <p:sldLayoutId id="2147485786" r:id="rId8"/>
    <p:sldLayoutId id="2147485787" r:id="rId9"/>
    <p:sldLayoutId id="2147485788" r:id="rId10"/>
    <p:sldLayoutId id="2147485789" r:id="rId11"/>
    <p:sldLayoutId id="2147485790" r:id="rId12"/>
    <p:sldLayoutId id="214748579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6148"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C5393A7-923E-4FF2-BC9D-BBDEFA45137D}" type="slidenum">
              <a:rPr lang="en-US"/>
              <a:pPr>
                <a:defRPr/>
              </a:pPr>
              <a:t>‹#›</a:t>
            </a:fld>
            <a:endParaRPr lang="en-US" dirty="0"/>
          </a:p>
        </p:txBody>
      </p:sp>
      <p:sp>
        <p:nvSpPr>
          <p:cNvPr id="6152"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2" r:id="rId1"/>
    <p:sldLayoutId id="2147485123" r:id="rId2"/>
    <p:sldLayoutId id="2147485039" r:id="rId3"/>
    <p:sldLayoutId id="2147485040" r:id="rId4"/>
    <p:sldLayoutId id="2147485041" r:id="rId5"/>
    <p:sldLayoutId id="2147485042" r:id="rId6"/>
    <p:sldLayoutId id="2147485043" r:id="rId7"/>
    <p:sldLayoutId id="2147485044" r:id="rId8"/>
    <p:sldLayoutId id="2147485045" r:id="rId9"/>
    <p:sldLayoutId id="2147485046" r:id="rId10"/>
    <p:sldLayoutId id="2147485047" r:id="rId11"/>
    <p:sldLayoutId id="2147485048" r:id="rId12"/>
    <p:sldLayoutId id="214748504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66489239"/>
      </p:ext>
    </p:extLst>
  </p:cSld>
  <p:clrMap bg1="lt1" tx1="dk1" bg2="lt2" tx2="dk2" accent1="accent1" accent2="accent2" accent3="accent3" accent4="accent4" accent5="accent5" accent6="accent6" hlink="hlink" folHlink="folHlink"/>
  <p:sldLayoutIdLst>
    <p:sldLayoutId id="2147485793" r:id="rId1"/>
    <p:sldLayoutId id="2147485794" r:id="rId2"/>
    <p:sldLayoutId id="2147485795" r:id="rId3"/>
    <p:sldLayoutId id="2147485796" r:id="rId4"/>
    <p:sldLayoutId id="2147485797" r:id="rId5"/>
    <p:sldLayoutId id="2147485798" r:id="rId6"/>
    <p:sldLayoutId id="2147485799" r:id="rId7"/>
    <p:sldLayoutId id="2147485800" r:id="rId8"/>
    <p:sldLayoutId id="2147485801" r:id="rId9"/>
    <p:sldLayoutId id="2147485802" r:id="rId10"/>
    <p:sldLayoutId id="2147485803" r:id="rId11"/>
    <p:sldLayoutId id="2147485804" r:id="rId12"/>
    <p:sldLayoutId id="214748580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930861"/>
      </p:ext>
    </p:extLst>
  </p:cSld>
  <p:clrMap bg1="lt1" tx1="dk1" bg2="lt2" tx2="dk2" accent1="accent1" accent2="accent2" accent3="accent3" accent4="accent4" accent5="accent5" accent6="accent6" hlink="hlink" folHlink="folHlink"/>
  <p:sldLayoutIdLst>
    <p:sldLayoutId id="2147485807" r:id="rId1"/>
    <p:sldLayoutId id="2147485808" r:id="rId2"/>
    <p:sldLayoutId id="2147485809" r:id="rId3"/>
    <p:sldLayoutId id="2147485810" r:id="rId4"/>
    <p:sldLayoutId id="2147485811" r:id="rId5"/>
    <p:sldLayoutId id="2147485812" r:id="rId6"/>
    <p:sldLayoutId id="2147485813" r:id="rId7"/>
    <p:sldLayoutId id="2147485814" r:id="rId8"/>
    <p:sldLayoutId id="2147485815" r:id="rId9"/>
    <p:sldLayoutId id="2147485816" r:id="rId10"/>
    <p:sldLayoutId id="2147485817" r:id="rId11"/>
    <p:sldLayoutId id="2147485818" r:id="rId12"/>
    <p:sldLayoutId id="214748581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722062032"/>
      </p:ext>
    </p:extLst>
  </p:cSld>
  <p:clrMap bg1="lt1" tx1="dk1" bg2="lt2" tx2="dk2" accent1="accent1" accent2="accent2" accent3="accent3" accent4="accent4" accent5="accent5" accent6="accent6" hlink="hlink" folHlink="folHlink"/>
  <p:sldLayoutIdLst>
    <p:sldLayoutId id="2147485821" r:id="rId1"/>
    <p:sldLayoutId id="2147485822" r:id="rId2"/>
    <p:sldLayoutId id="2147485823" r:id="rId3"/>
    <p:sldLayoutId id="2147485824" r:id="rId4"/>
    <p:sldLayoutId id="2147485825" r:id="rId5"/>
    <p:sldLayoutId id="2147485826" r:id="rId6"/>
    <p:sldLayoutId id="2147485827" r:id="rId7"/>
    <p:sldLayoutId id="2147485828" r:id="rId8"/>
    <p:sldLayoutId id="2147485829" r:id="rId9"/>
    <p:sldLayoutId id="2147485830" r:id="rId10"/>
    <p:sldLayoutId id="2147485831" r:id="rId11"/>
    <p:sldLayoutId id="2147485832" r:id="rId12"/>
    <p:sldLayoutId id="214748583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731918672"/>
      </p:ext>
    </p:extLst>
  </p:cSld>
  <p:clrMap bg1="lt1" tx1="dk1" bg2="lt2" tx2="dk2" accent1="accent1" accent2="accent2" accent3="accent3" accent4="accent4" accent5="accent5" accent6="accent6" hlink="hlink" folHlink="folHlink"/>
  <p:sldLayoutIdLst>
    <p:sldLayoutId id="2147485835" r:id="rId1"/>
    <p:sldLayoutId id="2147485836" r:id="rId2"/>
    <p:sldLayoutId id="2147485837" r:id="rId3"/>
    <p:sldLayoutId id="2147485838" r:id="rId4"/>
    <p:sldLayoutId id="2147485839" r:id="rId5"/>
    <p:sldLayoutId id="2147485840" r:id="rId6"/>
    <p:sldLayoutId id="2147485841" r:id="rId7"/>
    <p:sldLayoutId id="2147485842" r:id="rId8"/>
    <p:sldLayoutId id="2147485843" r:id="rId9"/>
    <p:sldLayoutId id="2147485844" r:id="rId10"/>
    <p:sldLayoutId id="2147485845" r:id="rId11"/>
    <p:sldLayoutId id="2147485846" r:id="rId12"/>
    <p:sldLayoutId id="214748584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11462251"/>
      </p:ext>
    </p:extLst>
  </p:cSld>
  <p:clrMap bg1="lt1" tx1="dk1" bg2="lt2" tx2="dk2" accent1="accent1" accent2="accent2" accent3="accent3" accent4="accent4" accent5="accent5" accent6="accent6" hlink="hlink" folHlink="folHlink"/>
  <p:sldLayoutIdLst>
    <p:sldLayoutId id="2147485849" r:id="rId1"/>
    <p:sldLayoutId id="2147485850" r:id="rId2"/>
    <p:sldLayoutId id="2147485851" r:id="rId3"/>
    <p:sldLayoutId id="2147485852" r:id="rId4"/>
    <p:sldLayoutId id="2147485853" r:id="rId5"/>
    <p:sldLayoutId id="2147485854" r:id="rId6"/>
    <p:sldLayoutId id="2147485855" r:id="rId7"/>
    <p:sldLayoutId id="2147485856" r:id="rId8"/>
    <p:sldLayoutId id="2147485857" r:id="rId9"/>
    <p:sldLayoutId id="2147485858" r:id="rId10"/>
    <p:sldLayoutId id="2147485859" r:id="rId11"/>
    <p:sldLayoutId id="2147485860" r:id="rId12"/>
    <p:sldLayoutId id="214748586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793498156"/>
      </p:ext>
    </p:extLst>
  </p:cSld>
  <p:clrMap bg1="lt1" tx1="dk1" bg2="lt2" tx2="dk2" accent1="accent1" accent2="accent2" accent3="accent3" accent4="accent4" accent5="accent5" accent6="accent6" hlink="hlink" folHlink="folHlink"/>
  <p:sldLayoutIdLst>
    <p:sldLayoutId id="2147485863" r:id="rId1"/>
    <p:sldLayoutId id="2147485864" r:id="rId2"/>
    <p:sldLayoutId id="2147485865" r:id="rId3"/>
    <p:sldLayoutId id="2147485866" r:id="rId4"/>
    <p:sldLayoutId id="2147485867" r:id="rId5"/>
    <p:sldLayoutId id="2147485868" r:id="rId6"/>
    <p:sldLayoutId id="2147485869" r:id="rId7"/>
    <p:sldLayoutId id="2147485870" r:id="rId8"/>
    <p:sldLayoutId id="2147485871" r:id="rId9"/>
    <p:sldLayoutId id="2147485872" r:id="rId10"/>
    <p:sldLayoutId id="2147485873" r:id="rId11"/>
    <p:sldLayoutId id="2147485874" r:id="rId12"/>
    <p:sldLayoutId id="214748587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14653092"/>
      </p:ext>
    </p:extLst>
  </p:cSld>
  <p:clrMap bg1="lt1" tx1="dk1" bg2="lt2" tx2="dk2" accent1="accent1" accent2="accent2" accent3="accent3" accent4="accent4" accent5="accent5" accent6="accent6" hlink="hlink" folHlink="folHlink"/>
  <p:sldLayoutIdLst>
    <p:sldLayoutId id="2147485877" r:id="rId1"/>
    <p:sldLayoutId id="2147485878" r:id="rId2"/>
    <p:sldLayoutId id="2147485879" r:id="rId3"/>
    <p:sldLayoutId id="2147485880" r:id="rId4"/>
    <p:sldLayoutId id="2147485881" r:id="rId5"/>
    <p:sldLayoutId id="2147485882" r:id="rId6"/>
    <p:sldLayoutId id="2147485883" r:id="rId7"/>
    <p:sldLayoutId id="2147485884" r:id="rId8"/>
    <p:sldLayoutId id="2147485885" r:id="rId9"/>
    <p:sldLayoutId id="2147485886" r:id="rId10"/>
    <p:sldLayoutId id="2147485887" r:id="rId11"/>
    <p:sldLayoutId id="2147485888" r:id="rId12"/>
    <p:sldLayoutId id="214748588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80984792"/>
      </p:ext>
    </p:extLst>
  </p:cSld>
  <p:clrMap bg1="lt1" tx1="dk1" bg2="lt2" tx2="dk2" accent1="accent1" accent2="accent2" accent3="accent3" accent4="accent4" accent5="accent5" accent6="accent6" hlink="hlink" folHlink="folHlink"/>
  <p:sldLayoutIdLst>
    <p:sldLayoutId id="2147485891" r:id="rId1"/>
    <p:sldLayoutId id="2147485892" r:id="rId2"/>
    <p:sldLayoutId id="2147485893" r:id="rId3"/>
    <p:sldLayoutId id="2147485894" r:id="rId4"/>
    <p:sldLayoutId id="2147485895" r:id="rId5"/>
    <p:sldLayoutId id="2147485896" r:id="rId6"/>
    <p:sldLayoutId id="2147485897" r:id="rId7"/>
    <p:sldLayoutId id="2147485898" r:id="rId8"/>
    <p:sldLayoutId id="2147485899" r:id="rId9"/>
    <p:sldLayoutId id="2147485900" r:id="rId10"/>
    <p:sldLayoutId id="2147485901" r:id="rId11"/>
    <p:sldLayoutId id="2147485902" r:id="rId12"/>
    <p:sldLayoutId id="214748590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48131798"/>
      </p:ext>
    </p:extLst>
  </p:cSld>
  <p:clrMap bg1="lt1" tx1="dk1" bg2="lt2" tx2="dk2" accent1="accent1" accent2="accent2" accent3="accent3" accent4="accent4" accent5="accent5" accent6="accent6" hlink="hlink" folHlink="folHlink"/>
  <p:sldLayoutIdLst>
    <p:sldLayoutId id="2147485905" r:id="rId1"/>
    <p:sldLayoutId id="2147485906" r:id="rId2"/>
    <p:sldLayoutId id="2147485907" r:id="rId3"/>
    <p:sldLayoutId id="2147485908" r:id="rId4"/>
    <p:sldLayoutId id="2147485909" r:id="rId5"/>
    <p:sldLayoutId id="2147485910" r:id="rId6"/>
    <p:sldLayoutId id="2147485911" r:id="rId7"/>
    <p:sldLayoutId id="2147485912" r:id="rId8"/>
    <p:sldLayoutId id="2147485913" r:id="rId9"/>
    <p:sldLayoutId id="2147485914" r:id="rId10"/>
    <p:sldLayoutId id="2147485915" r:id="rId11"/>
    <p:sldLayoutId id="2147485916" r:id="rId12"/>
    <p:sldLayoutId id="214748591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68034935"/>
      </p:ext>
    </p:extLst>
  </p:cSld>
  <p:clrMap bg1="lt1" tx1="dk1" bg2="lt2" tx2="dk2" accent1="accent1" accent2="accent2" accent3="accent3" accent4="accent4" accent5="accent5" accent6="accent6" hlink="hlink" folHlink="folHlink"/>
  <p:sldLayoutIdLst>
    <p:sldLayoutId id="2147485919" r:id="rId1"/>
    <p:sldLayoutId id="2147485920" r:id="rId2"/>
    <p:sldLayoutId id="2147485921" r:id="rId3"/>
    <p:sldLayoutId id="2147485922" r:id="rId4"/>
    <p:sldLayoutId id="2147485923" r:id="rId5"/>
    <p:sldLayoutId id="2147485924" r:id="rId6"/>
    <p:sldLayoutId id="2147485925" r:id="rId7"/>
    <p:sldLayoutId id="2147485926" r:id="rId8"/>
    <p:sldLayoutId id="2147485927" r:id="rId9"/>
    <p:sldLayoutId id="2147485928" r:id="rId10"/>
    <p:sldLayoutId id="2147485929" r:id="rId11"/>
    <p:sldLayoutId id="2147485930" r:id="rId12"/>
    <p:sldLayoutId id="214748593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7172"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EE6C5ADF-C2C2-47E3-BBAD-F7F09A13C0F5}" type="slidenum">
              <a:rPr lang="en-US"/>
              <a:pPr>
                <a:defRPr/>
              </a:pPr>
              <a:t>‹#›</a:t>
            </a:fld>
            <a:endParaRPr lang="en-US" dirty="0"/>
          </a:p>
        </p:txBody>
      </p:sp>
      <p:sp>
        <p:nvSpPr>
          <p:cNvPr id="7176"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4" r:id="rId1"/>
    <p:sldLayoutId id="2147485125"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61410107"/>
      </p:ext>
    </p:extLst>
  </p:cSld>
  <p:clrMap bg1="lt1" tx1="dk1" bg2="lt2" tx2="dk2" accent1="accent1" accent2="accent2" accent3="accent3" accent4="accent4" accent5="accent5" accent6="accent6" hlink="hlink" folHlink="folHlink"/>
  <p:sldLayoutIdLst>
    <p:sldLayoutId id="2147485933" r:id="rId1"/>
    <p:sldLayoutId id="2147485934" r:id="rId2"/>
    <p:sldLayoutId id="2147485935" r:id="rId3"/>
    <p:sldLayoutId id="2147485936" r:id="rId4"/>
    <p:sldLayoutId id="2147485937" r:id="rId5"/>
    <p:sldLayoutId id="2147485938" r:id="rId6"/>
    <p:sldLayoutId id="2147485939" r:id="rId7"/>
    <p:sldLayoutId id="2147485940" r:id="rId8"/>
    <p:sldLayoutId id="2147485941" r:id="rId9"/>
    <p:sldLayoutId id="2147485942" r:id="rId10"/>
    <p:sldLayoutId id="2147485943" r:id="rId11"/>
    <p:sldLayoutId id="2147485944" r:id="rId12"/>
    <p:sldLayoutId id="214748594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71730098"/>
      </p:ext>
    </p:extLst>
  </p:cSld>
  <p:clrMap bg1="lt1" tx1="dk1" bg2="lt2" tx2="dk2" accent1="accent1" accent2="accent2" accent3="accent3" accent4="accent4" accent5="accent5" accent6="accent6" hlink="hlink" folHlink="folHlink"/>
  <p:sldLayoutIdLst>
    <p:sldLayoutId id="2147485947" r:id="rId1"/>
    <p:sldLayoutId id="2147485948" r:id="rId2"/>
    <p:sldLayoutId id="2147485949" r:id="rId3"/>
    <p:sldLayoutId id="2147485950" r:id="rId4"/>
    <p:sldLayoutId id="2147485951" r:id="rId5"/>
    <p:sldLayoutId id="2147485952" r:id="rId6"/>
    <p:sldLayoutId id="2147485953" r:id="rId7"/>
    <p:sldLayoutId id="2147485954" r:id="rId8"/>
    <p:sldLayoutId id="2147485955" r:id="rId9"/>
    <p:sldLayoutId id="2147485956" r:id="rId10"/>
    <p:sldLayoutId id="2147485957" r:id="rId11"/>
    <p:sldLayoutId id="2147485958" r:id="rId12"/>
    <p:sldLayoutId id="214748595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204581079"/>
      </p:ext>
    </p:extLst>
  </p:cSld>
  <p:clrMap bg1="lt1" tx1="dk1" bg2="lt2" tx2="dk2" accent1="accent1" accent2="accent2" accent3="accent3" accent4="accent4" accent5="accent5" accent6="accent6" hlink="hlink" folHlink="folHlink"/>
  <p:sldLayoutIdLst>
    <p:sldLayoutId id="2147485961" r:id="rId1"/>
    <p:sldLayoutId id="2147485962" r:id="rId2"/>
    <p:sldLayoutId id="2147485963" r:id="rId3"/>
    <p:sldLayoutId id="2147485964" r:id="rId4"/>
    <p:sldLayoutId id="2147485965" r:id="rId5"/>
    <p:sldLayoutId id="2147485966" r:id="rId6"/>
    <p:sldLayoutId id="2147485967" r:id="rId7"/>
    <p:sldLayoutId id="2147485968" r:id="rId8"/>
    <p:sldLayoutId id="2147485969" r:id="rId9"/>
    <p:sldLayoutId id="2147485970" r:id="rId10"/>
    <p:sldLayoutId id="2147485971" r:id="rId11"/>
    <p:sldLayoutId id="2147485972" r:id="rId12"/>
    <p:sldLayoutId id="214748597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839594237"/>
      </p:ext>
    </p:extLst>
  </p:cSld>
  <p:clrMap bg1="lt1" tx1="dk1" bg2="lt2" tx2="dk2" accent1="accent1" accent2="accent2" accent3="accent3" accent4="accent4" accent5="accent5" accent6="accent6" hlink="hlink" folHlink="folHlink"/>
  <p:sldLayoutIdLst>
    <p:sldLayoutId id="2147485975" r:id="rId1"/>
    <p:sldLayoutId id="2147485976" r:id="rId2"/>
    <p:sldLayoutId id="2147485977" r:id="rId3"/>
    <p:sldLayoutId id="2147485978" r:id="rId4"/>
    <p:sldLayoutId id="2147485979" r:id="rId5"/>
    <p:sldLayoutId id="2147485980" r:id="rId6"/>
    <p:sldLayoutId id="2147485981" r:id="rId7"/>
    <p:sldLayoutId id="2147485982" r:id="rId8"/>
    <p:sldLayoutId id="2147485983" r:id="rId9"/>
    <p:sldLayoutId id="2147485984" r:id="rId10"/>
    <p:sldLayoutId id="2147485985" r:id="rId11"/>
    <p:sldLayoutId id="2147485986" r:id="rId12"/>
    <p:sldLayoutId id="214748598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031388810"/>
      </p:ext>
    </p:extLst>
  </p:cSld>
  <p:clrMap bg1="lt1" tx1="dk1" bg2="lt2" tx2="dk2" accent1="accent1" accent2="accent2" accent3="accent3" accent4="accent4" accent5="accent5" accent6="accent6" hlink="hlink" folHlink="folHlink"/>
  <p:sldLayoutIdLst>
    <p:sldLayoutId id="2147485989" r:id="rId1"/>
    <p:sldLayoutId id="2147485990" r:id="rId2"/>
    <p:sldLayoutId id="2147485991" r:id="rId3"/>
    <p:sldLayoutId id="2147485992" r:id="rId4"/>
    <p:sldLayoutId id="2147485993" r:id="rId5"/>
    <p:sldLayoutId id="2147485994" r:id="rId6"/>
    <p:sldLayoutId id="2147485995" r:id="rId7"/>
    <p:sldLayoutId id="2147485996" r:id="rId8"/>
    <p:sldLayoutId id="2147485997" r:id="rId9"/>
    <p:sldLayoutId id="2147485998" r:id="rId10"/>
    <p:sldLayoutId id="2147485999" r:id="rId11"/>
    <p:sldLayoutId id="2147486000" r:id="rId12"/>
    <p:sldLayoutId id="214748600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10100887"/>
      </p:ext>
    </p:extLst>
  </p:cSld>
  <p:clrMap bg1="lt1" tx1="dk1" bg2="lt2" tx2="dk2" accent1="accent1" accent2="accent2" accent3="accent3" accent4="accent4" accent5="accent5" accent6="accent6" hlink="hlink" folHlink="folHlink"/>
  <p:sldLayoutIdLst>
    <p:sldLayoutId id="2147486003" r:id="rId1"/>
    <p:sldLayoutId id="2147486004"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 id="214748601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038151048"/>
      </p:ext>
    </p:extLst>
  </p:cSld>
  <p:clrMap bg1="lt1" tx1="dk1" bg2="lt2" tx2="dk2" accent1="accent1" accent2="accent2" accent3="accent3" accent4="accent4" accent5="accent5" accent6="accent6" hlink="hlink" folHlink="folHlink"/>
  <p:sldLayoutIdLst>
    <p:sldLayoutId id="2147486017" r:id="rId1"/>
    <p:sldLayoutId id="2147486018" r:id="rId2"/>
    <p:sldLayoutId id="2147486019" r:id="rId3"/>
    <p:sldLayoutId id="2147486020" r:id="rId4"/>
    <p:sldLayoutId id="2147486021" r:id="rId5"/>
    <p:sldLayoutId id="2147486022" r:id="rId6"/>
    <p:sldLayoutId id="2147486023" r:id="rId7"/>
    <p:sldLayoutId id="2147486024" r:id="rId8"/>
    <p:sldLayoutId id="2147486025" r:id="rId9"/>
    <p:sldLayoutId id="2147486026" r:id="rId10"/>
    <p:sldLayoutId id="2147486027" r:id="rId11"/>
    <p:sldLayoutId id="2147486028" r:id="rId12"/>
    <p:sldLayoutId id="214748602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776048946"/>
      </p:ext>
    </p:extLst>
  </p:cSld>
  <p:clrMap bg1="lt1" tx1="dk1" bg2="lt2" tx2="dk2" accent1="accent1" accent2="accent2" accent3="accent3" accent4="accent4" accent5="accent5" accent6="accent6" hlink="hlink" folHlink="folHlink"/>
  <p:sldLayoutIdLst>
    <p:sldLayoutId id="2147486031" r:id="rId1"/>
    <p:sldLayoutId id="2147486032" r:id="rId2"/>
    <p:sldLayoutId id="2147486033" r:id="rId3"/>
    <p:sldLayoutId id="2147486034" r:id="rId4"/>
    <p:sldLayoutId id="2147486035" r:id="rId5"/>
    <p:sldLayoutId id="2147486036" r:id="rId6"/>
    <p:sldLayoutId id="2147486037" r:id="rId7"/>
    <p:sldLayoutId id="2147486038" r:id="rId8"/>
    <p:sldLayoutId id="2147486039" r:id="rId9"/>
    <p:sldLayoutId id="2147486040" r:id="rId10"/>
    <p:sldLayoutId id="2147486041" r:id="rId11"/>
    <p:sldLayoutId id="2147486042" r:id="rId12"/>
    <p:sldLayoutId id="214748604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914567529"/>
      </p:ext>
    </p:extLst>
  </p:cSld>
  <p:clrMap bg1="lt1" tx1="dk1" bg2="lt2" tx2="dk2" accent1="accent1" accent2="accent2" accent3="accent3" accent4="accent4" accent5="accent5" accent6="accent6" hlink="hlink" folHlink="folHlink"/>
  <p:sldLayoutIdLst>
    <p:sldLayoutId id="2147486045" r:id="rId1"/>
    <p:sldLayoutId id="2147486046" r:id="rId2"/>
    <p:sldLayoutId id="2147486047" r:id="rId3"/>
    <p:sldLayoutId id="2147486048" r:id="rId4"/>
    <p:sldLayoutId id="2147486049" r:id="rId5"/>
    <p:sldLayoutId id="2147486050" r:id="rId6"/>
    <p:sldLayoutId id="2147486051" r:id="rId7"/>
    <p:sldLayoutId id="2147486052" r:id="rId8"/>
    <p:sldLayoutId id="2147486053" r:id="rId9"/>
    <p:sldLayoutId id="2147486054" r:id="rId10"/>
    <p:sldLayoutId id="2147486055" r:id="rId11"/>
    <p:sldLayoutId id="2147486056" r:id="rId12"/>
    <p:sldLayoutId id="214748605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8433504"/>
      </p:ext>
    </p:extLst>
  </p:cSld>
  <p:clrMap bg1="lt1" tx1="dk1" bg2="lt2" tx2="dk2" accent1="accent1" accent2="accent2" accent3="accent3" accent4="accent4" accent5="accent5" accent6="accent6" hlink="hlink" folHlink="folHlink"/>
  <p:sldLayoutIdLst>
    <p:sldLayoutId id="2147486059" r:id="rId1"/>
    <p:sldLayoutId id="2147486060" r:id="rId2"/>
    <p:sldLayoutId id="2147486061" r:id="rId3"/>
    <p:sldLayoutId id="2147486062" r:id="rId4"/>
    <p:sldLayoutId id="2147486063" r:id="rId5"/>
    <p:sldLayoutId id="2147486064" r:id="rId6"/>
    <p:sldLayoutId id="2147486065" r:id="rId7"/>
    <p:sldLayoutId id="2147486066" r:id="rId8"/>
    <p:sldLayoutId id="2147486067" r:id="rId9"/>
    <p:sldLayoutId id="2147486068" r:id="rId10"/>
    <p:sldLayoutId id="2147486069" r:id="rId11"/>
    <p:sldLayoutId id="2147486070" r:id="rId12"/>
    <p:sldLayoutId id="214748607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8196"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1F2C532-BCE8-4BAF-B9A6-DB226A2DE557}" type="slidenum">
              <a:rPr lang="en-US"/>
              <a:pPr>
                <a:defRPr/>
              </a:pPr>
              <a:t>‹#›</a:t>
            </a:fld>
            <a:endParaRPr lang="en-US" dirty="0"/>
          </a:p>
        </p:txBody>
      </p:sp>
      <p:sp>
        <p:nvSpPr>
          <p:cNvPr id="8200"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6" r:id="rId1"/>
    <p:sldLayoutId id="2147485127" r:id="rId2"/>
    <p:sldLayoutId id="2147485061" r:id="rId3"/>
    <p:sldLayoutId id="2147485062" r:id="rId4"/>
    <p:sldLayoutId id="2147485063" r:id="rId5"/>
    <p:sldLayoutId id="2147485064" r:id="rId6"/>
    <p:sldLayoutId id="2147485065" r:id="rId7"/>
    <p:sldLayoutId id="2147485066" r:id="rId8"/>
    <p:sldLayoutId id="2147485067" r:id="rId9"/>
    <p:sldLayoutId id="2147485068" r:id="rId10"/>
    <p:sldLayoutId id="2147485069" r:id="rId11"/>
    <p:sldLayoutId id="2147485070" r:id="rId12"/>
    <p:sldLayoutId id="214748507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15"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9220"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latin typeface="Aria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Arial"/>
                <a:cs typeface="+mn-cs"/>
              </a:defRPr>
            </a:lvl1pPr>
          </a:lstStyle>
          <a:p>
            <a:pPr>
              <a:defRPr/>
            </a:pPr>
            <a:fld id="{3F83C463-09D0-453B-9811-50B75E9BAF8B}" type="slidenum">
              <a:rPr lang="en-US"/>
              <a:pPr>
                <a:defRPr/>
              </a:pPr>
              <a:t>‹#›</a:t>
            </a:fld>
            <a:endParaRPr lang="en-US" dirty="0"/>
          </a:p>
        </p:txBody>
      </p:sp>
      <p:sp>
        <p:nvSpPr>
          <p:cNvPr id="9224"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8" r:id="rId1"/>
    <p:sldLayoutId id="2147485129" r:id="rId2"/>
    <p:sldLayoutId id="2147485130" r:id="rId3"/>
    <p:sldLayoutId id="2147485131" r:id="rId4"/>
    <p:sldLayoutId id="2147485132" r:id="rId5"/>
    <p:sldLayoutId id="2147485133" r:id="rId6"/>
    <p:sldLayoutId id="2147485134" r:id="rId7"/>
    <p:sldLayoutId id="2147485135" r:id="rId8"/>
    <p:sldLayoutId id="2147485136" r:id="rId9"/>
    <p:sldLayoutId id="2147485137" r:id="rId10"/>
    <p:sldLayoutId id="2147485138" r:id="rId11"/>
    <p:sldLayoutId id="2147485139" r:id="rId12"/>
    <p:sldLayoutId id="2147485140"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ctrTitle"/>
          </p:nvPr>
        </p:nvSpPr>
        <p:spPr/>
        <p:txBody>
          <a:bodyPr/>
          <a:lstStyle/>
          <a:p>
            <a:pPr eaLnBrk="1" hangingPunct="1"/>
            <a:r>
              <a:rPr lang="en-US" dirty="0" smtClean="0"/>
              <a:t>Pegasys 7.1.2 Upgrade </a:t>
            </a:r>
            <a:br>
              <a:rPr lang="en-US" dirty="0" smtClean="0"/>
            </a:br>
            <a:r>
              <a:rPr lang="en-US" dirty="0" smtClean="0"/>
              <a:t>General Training</a:t>
            </a:r>
            <a:br>
              <a:rPr lang="en-US" dirty="0" smtClean="0"/>
            </a:br>
            <a:endParaRPr lang="en-US" dirty="0" smtClean="0"/>
          </a:p>
        </p:txBody>
      </p:sp>
      <p:sp>
        <p:nvSpPr>
          <p:cNvPr id="35843" name="Rectangle 7"/>
          <p:cNvSpPr>
            <a:spLocks noGrp="1" noChangeArrowheads="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t>CGI Federal Proprietary and Confidential</a:t>
            </a:r>
          </a:p>
        </p:txBody>
      </p:sp>
      <p:sp>
        <p:nvSpPr>
          <p:cNvPr id="62468" name="Text Box 3"/>
          <p:cNvSpPr txBox="1">
            <a:spLocks noChangeArrowheads="1"/>
          </p:cNvSpPr>
          <p:nvPr/>
        </p:nvSpPr>
        <p:spPr bwMode="auto">
          <a:xfrm>
            <a:off x="2187612" y="5557357"/>
            <a:ext cx="2729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50000"/>
              </a:spcBef>
            </a:pPr>
            <a:r>
              <a:rPr lang="en-US" dirty="0" smtClean="0"/>
              <a:t>March 2015</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Attachments to </a:t>
            </a:r>
            <a:r>
              <a:rPr lang="en-US" dirty="0" smtClean="0"/>
              <a:t/>
            </a:r>
            <a:br>
              <a:rPr lang="en-US" dirty="0" smtClean="0"/>
            </a:br>
            <a:r>
              <a:rPr lang="en-US" dirty="0" smtClean="0"/>
              <a:t>Notebooks &amp; </a:t>
            </a:r>
            <a:r>
              <a:rPr lang="en-US" dirty="0"/>
              <a:t>Queries</a:t>
            </a:r>
          </a:p>
        </p:txBody>
      </p:sp>
      <p:sp>
        <p:nvSpPr>
          <p:cNvPr id="3" name="Content Placeholder 2"/>
          <p:cNvSpPr>
            <a:spLocks noGrp="1"/>
          </p:cNvSpPr>
          <p:nvPr>
            <p:ph idx="1"/>
          </p:nvPr>
        </p:nvSpPr>
        <p:spPr>
          <a:xfrm>
            <a:off x="117365" y="1374227"/>
            <a:ext cx="4231351" cy="4525962"/>
          </a:xfrm>
        </p:spPr>
        <p:txBody>
          <a:bodyPr/>
          <a:lstStyle/>
          <a:p>
            <a:pPr lvl="1"/>
            <a:r>
              <a:rPr lang="en-US" sz="1800" dirty="0"/>
              <a:t>Queries Impacted:</a:t>
            </a:r>
          </a:p>
          <a:p>
            <a:pPr lvl="2"/>
            <a:r>
              <a:rPr lang="en-US" sz="1600" dirty="0"/>
              <a:t>Agreement </a:t>
            </a:r>
            <a:r>
              <a:rPr lang="en-US" sz="1600" dirty="0" smtClean="0"/>
              <a:t>Query</a:t>
            </a:r>
          </a:p>
          <a:p>
            <a:pPr lvl="2"/>
            <a:r>
              <a:rPr lang="en-US" sz="1600" dirty="0"/>
              <a:t>Blanket Agreement Query</a:t>
            </a:r>
          </a:p>
          <a:p>
            <a:pPr lvl="2"/>
            <a:r>
              <a:rPr lang="en-US" sz="1600" dirty="0"/>
              <a:t>Contract </a:t>
            </a:r>
            <a:r>
              <a:rPr lang="en-US" sz="1600" dirty="0" smtClean="0"/>
              <a:t>Query</a:t>
            </a:r>
            <a:endParaRPr lang="en-US" sz="1600" dirty="0"/>
          </a:p>
          <a:p>
            <a:pPr lvl="2"/>
            <a:r>
              <a:rPr lang="en-US" sz="1600" dirty="0"/>
              <a:t>Project Notebook/Query</a:t>
            </a:r>
          </a:p>
          <a:p>
            <a:pPr lvl="2"/>
            <a:r>
              <a:rPr lang="en-US" sz="1600" dirty="0"/>
              <a:t>Initiative Notebook/Query</a:t>
            </a:r>
          </a:p>
          <a:p>
            <a:pPr lvl="2"/>
            <a:r>
              <a:rPr lang="en-US" sz="1600" dirty="0"/>
              <a:t>Planning </a:t>
            </a:r>
            <a:r>
              <a:rPr lang="en-US" sz="1600" dirty="0" smtClean="0"/>
              <a:t>Notebook/Query</a:t>
            </a:r>
          </a:p>
          <a:p>
            <a:pPr lvl="2"/>
            <a:r>
              <a:rPr lang="en-US" sz="1600" dirty="0" smtClean="0"/>
              <a:t>Credit </a:t>
            </a:r>
            <a:r>
              <a:rPr lang="en-US" sz="1600" dirty="0"/>
              <a:t>Card </a:t>
            </a:r>
            <a:r>
              <a:rPr lang="en-US" sz="1600" dirty="0" smtClean="0"/>
              <a:t>Statement Reconciliation </a:t>
            </a:r>
            <a:r>
              <a:rPr lang="en-US" sz="1600" dirty="0"/>
              <a:t>Notebook</a:t>
            </a:r>
          </a:p>
          <a:p>
            <a:pPr lvl="2"/>
            <a:r>
              <a:rPr lang="en-US" sz="1600" dirty="0" smtClean="0"/>
              <a:t>Document </a:t>
            </a:r>
            <a:r>
              <a:rPr lang="en-US" sz="1600" dirty="0"/>
              <a:t>Level Reorganization </a:t>
            </a:r>
            <a:r>
              <a:rPr lang="en-US" sz="1600" dirty="0" smtClean="0"/>
              <a:t>Notebook</a:t>
            </a:r>
            <a:endParaRPr lang="en-US" sz="1600" dirty="0"/>
          </a:p>
          <a:p>
            <a:pPr lvl="2"/>
            <a:r>
              <a:rPr lang="en-US" sz="1600" dirty="0"/>
              <a:t>Global Level Reorganization </a:t>
            </a:r>
            <a:r>
              <a:rPr lang="en-US" sz="1600" dirty="0" smtClean="0"/>
              <a:t>Notebook</a:t>
            </a: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10</a:t>
            </a:fld>
            <a:endParaRPr lang="en-US" dirty="0"/>
          </a:p>
        </p:txBody>
      </p:sp>
      <p:pic>
        <p:nvPicPr>
          <p:cNvPr id="1451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90" y="1389646"/>
            <a:ext cx="4305734" cy="282183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bwMode="auto">
          <a:xfrm>
            <a:off x="4410602" y="4310392"/>
            <a:ext cx="5379668" cy="293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800" kern="0" dirty="0" smtClean="0"/>
              <a:t>Supported File Extensions:</a:t>
            </a:r>
          </a:p>
          <a:p>
            <a:pPr lvl="1"/>
            <a:r>
              <a:rPr lang="en-US" sz="1600" kern="0" dirty="0" smtClean="0"/>
              <a:t>doc, </a:t>
            </a:r>
            <a:r>
              <a:rPr lang="en-US" sz="1600" kern="0" dirty="0" smtClean="0"/>
              <a:t>docx</a:t>
            </a:r>
            <a:endParaRPr lang="en-US" sz="1600" kern="0" dirty="0" smtClean="0"/>
          </a:p>
          <a:p>
            <a:pPr lvl="1"/>
            <a:r>
              <a:rPr lang="en-US" sz="1600" kern="0" dirty="0" smtClean="0"/>
              <a:t>xls</a:t>
            </a:r>
            <a:r>
              <a:rPr lang="en-US" sz="1600" kern="0" dirty="0" smtClean="0"/>
              <a:t>, </a:t>
            </a:r>
            <a:r>
              <a:rPr lang="en-US" sz="1600" kern="0" dirty="0" smtClean="0"/>
              <a:t>xlsx</a:t>
            </a:r>
            <a:endParaRPr lang="en-US" sz="1600" kern="0" dirty="0" smtClean="0"/>
          </a:p>
          <a:p>
            <a:pPr lvl="1"/>
            <a:r>
              <a:rPr lang="en-US" sz="1600" kern="0" dirty="0" smtClean="0"/>
              <a:t>txt</a:t>
            </a:r>
          </a:p>
          <a:p>
            <a:pPr lvl="1"/>
            <a:r>
              <a:rPr lang="en-US" sz="1600" kern="0" dirty="0" smtClean="0"/>
              <a:t>ppt</a:t>
            </a:r>
            <a:r>
              <a:rPr lang="en-US" sz="1600" kern="0" dirty="0" smtClean="0"/>
              <a:t>, </a:t>
            </a:r>
            <a:r>
              <a:rPr lang="en-US" sz="1600" kern="0" dirty="0" smtClean="0"/>
              <a:t>pptx</a:t>
            </a:r>
            <a:endParaRPr lang="en-US" sz="1600" kern="0" dirty="0" smtClean="0"/>
          </a:p>
          <a:p>
            <a:pPr lvl="1"/>
            <a:r>
              <a:rPr lang="en-US" sz="1600" kern="0" dirty="0" smtClean="0"/>
              <a:t>pdf</a:t>
            </a:r>
            <a:endParaRPr lang="en-US" sz="1600" kern="0" dirty="0" smtClean="0"/>
          </a:p>
        </p:txBody>
      </p:sp>
      <p:sp>
        <p:nvSpPr>
          <p:cNvPr id="8" name="Content Placeholder 2"/>
          <p:cNvSpPr txBox="1">
            <a:spLocks/>
          </p:cNvSpPr>
          <p:nvPr/>
        </p:nvSpPr>
        <p:spPr bwMode="auto">
          <a:xfrm>
            <a:off x="5604994" y="4633117"/>
            <a:ext cx="2026867" cy="254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1"/>
            <a:r>
              <a:rPr lang="en-US" sz="1600" kern="0" dirty="0" smtClean="0"/>
              <a:t>jpeg</a:t>
            </a:r>
          </a:p>
          <a:p>
            <a:pPr lvl="1"/>
            <a:r>
              <a:rPr lang="en-US" sz="1600" kern="0" dirty="0" smtClean="0"/>
              <a:t>jpg</a:t>
            </a:r>
          </a:p>
          <a:p>
            <a:pPr lvl="1"/>
            <a:r>
              <a:rPr lang="en-US" sz="1600" kern="0" dirty="0" smtClean="0"/>
              <a:t>jpe</a:t>
            </a:r>
            <a:endParaRPr lang="en-US" sz="1600" kern="0" dirty="0" smtClean="0"/>
          </a:p>
          <a:p>
            <a:pPr lvl="1"/>
            <a:r>
              <a:rPr lang="en-US" sz="1600" kern="0" dirty="0" smtClean="0"/>
              <a:t>gif</a:t>
            </a:r>
          </a:p>
          <a:p>
            <a:pPr lvl="1"/>
            <a:r>
              <a:rPr lang="en-US" sz="1600" kern="0" dirty="0" smtClean="0"/>
              <a:t>png</a:t>
            </a:r>
            <a:endParaRPr lang="en-US" sz="1600" kern="0" dirty="0" smtClean="0"/>
          </a:p>
          <a:p>
            <a:pPr lvl="1"/>
            <a:endParaRPr lang="en-US" kern="0" dirty="0" smtClean="0"/>
          </a:p>
        </p:txBody>
      </p:sp>
      <p:sp>
        <p:nvSpPr>
          <p:cNvPr id="9" name="Content Placeholder 2"/>
          <p:cNvSpPr txBox="1">
            <a:spLocks/>
          </p:cNvSpPr>
          <p:nvPr/>
        </p:nvSpPr>
        <p:spPr bwMode="auto">
          <a:xfrm>
            <a:off x="6402026" y="4620909"/>
            <a:ext cx="2026867" cy="254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1"/>
            <a:r>
              <a:rPr lang="en-US" sz="1600" kern="0" dirty="0" smtClean="0"/>
              <a:t>bmp</a:t>
            </a:r>
          </a:p>
          <a:p>
            <a:pPr lvl="1"/>
            <a:r>
              <a:rPr lang="en-US" sz="1600" kern="0" dirty="0" smtClean="0"/>
              <a:t>wmf</a:t>
            </a:r>
            <a:endParaRPr lang="en-US" sz="1600" kern="0" dirty="0" smtClean="0"/>
          </a:p>
          <a:p>
            <a:pPr lvl="1"/>
            <a:r>
              <a:rPr lang="en-US" sz="1600" kern="0" dirty="0" smtClean="0"/>
              <a:t>MIME</a:t>
            </a:r>
          </a:p>
          <a:p>
            <a:pPr lvl="1"/>
            <a:endParaRPr lang="en-US" kern="0" dirty="0"/>
          </a:p>
          <a:p>
            <a:pPr lvl="1"/>
            <a:endParaRPr lang="en-US" kern="0" dirty="0" smtClean="0"/>
          </a:p>
        </p:txBody>
      </p:sp>
    </p:spTree>
    <p:extLst>
      <p:ext uri="{BB962C8B-B14F-4D97-AF65-F5344CB8AC3E}">
        <p14:creationId xmlns:p14="http://schemas.microsoft.com/office/powerpoint/2010/main" val="3535245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182" y="331788"/>
            <a:ext cx="7381875" cy="563562"/>
          </a:xfrm>
        </p:spPr>
        <p:txBody>
          <a:bodyPr/>
          <a:lstStyle/>
          <a:p>
            <a:r>
              <a:rPr lang="en-US" dirty="0"/>
              <a:t>Modify Prevent New Spending Logic</a:t>
            </a:r>
          </a:p>
        </p:txBody>
      </p:sp>
      <p:sp>
        <p:nvSpPr>
          <p:cNvPr id="3" name="Content Placeholder 2"/>
          <p:cNvSpPr>
            <a:spLocks noGrp="1"/>
          </p:cNvSpPr>
          <p:nvPr>
            <p:ph idx="1"/>
          </p:nvPr>
        </p:nvSpPr>
        <p:spPr>
          <a:xfrm>
            <a:off x="298118" y="1438017"/>
            <a:ext cx="8229600" cy="4525962"/>
          </a:xfrm>
        </p:spPr>
        <p:txBody>
          <a:bodyPr/>
          <a:lstStyle/>
          <a:p>
            <a:pPr lvl="1"/>
            <a:r>
              <a:rPr lang="en-US" sz="1800" dirty="0" smtClean="0"/>
              <a:t>The </a:t>
            </a:r>
            <a:r>
              <a:rPr lang="en-US" sz="1800" dirty="0"/>
              <a:t>Prevent New Spending/Prevent New Use (PNS/PNU) </a:t>
            </a:r>
            <a:r>
              <a:rPr lang="en-US" sz="1800" dirty="0" smtClean="0"/>
              <a:t>logic:</a:t>
            </a:r>
          </a:p>
          <a:p>
            <a:pPr lvl="2"/>
            <a:r>
              <a:rPr lang="en-US" sz="1800" b="1" u="sng" dirty="0" smtClean="0"/>
              <a:t>Identifies transactions</a:t>
            </a:r>
            <a:r>
              <a:rPr lang="en-US" sz="1800" dirty="0" smtClean="0"/>
              <a:t> with a document reference and flags new transactions for </a:t>
            </a:r>
            <a:r>
              <a:rPr lang="en-US" sz="1800" dirty="0"/>
              <a:t>any increase of amount at a line </a:t>
            </a:r>
            <a:r>
              <a:rPr lang="en-US" sz="1800" dirty="0" smtClean="0"/>
              <a:t>level. </a:t>
            </a:r>
          </a:p>
          <a:p>
            <a:pPr lvl="2"/>
            <a:r>
              <a:rPr lang="en-US" sz="1800" b="1" u="sng" dirty="0" smtClean="0"/>
              <a:t>Forces </a:t>
            </a:r>
            <a:r>
              <a:rPr lang="en-US" sz="1800" b="1" u="sng" dirty="0"/>
              <a:t>a check </a:t>
            </a:r>
            <a:r>
              <a:rPr lang="en-US" sz="1800" dirty="0"/>
              <a:t>at </a:t>
            </a:r>
            <a:r>
              <a:rPr lang="en-US" sz="1800" dirty="0" smtClean="0"/>
              <a:t>the new document’s </a:t>
            </a:r>
            <a:r>
              <a:rPr lang="en-US" sz="1800" dirty="0"/>
              <a:t>line level to </a:t>
            </a:r>
            <a:r>
              <a:rPr lang="en-US" sz="1800" dirty="0" smtClean="0"/>
              <a:t>ensure:</a:t>
            </a:r>
          </a:p>
          <a:p>
            <a:pPr marL="1371600" lvl="3" indent="-342900">
              <a:buFont typeface="+mj-lt"/>
              <a:buAutoNum type="arabicPeriod"/>
            </a:pPr>
            <a:r>
              <a:rPr lang="en-US" sz="1600" dirty="0" smtClean="0"/>
              <a:t>The processed amount is less </a:t>
            </a:r>
            <a:r>
              <a:rPr lang="en-US" sz="1600" dirty="0"/>
              <a:t>than or equal to the referenced document's outstanding </a:t>
            </a:r>
            <a:r>
              <a:rPr lang="en-US" sz="1600" dirty="0" smtClean="0"/>
              <a:t>amount, and </a:t>
            </a:r>
          </a:p>
          <a:p>
            <a:pPr marL="1371600" lvl="3" indent="-342900">
              <a:buFont typeface="+mj-lt"/>
              <a:buAutoNum type="arabicPeriod"/>
            </a:pPr>
            <a:r>
              <a:rPr lang="en-US" sz="1600" dirty="0"/>
              <a:t>T</a:t>
            </a:r>
            <a:r>
              <a:rPr lang="en-US" sz="1600" dirty="0" smtClean="0"/>
              <a:t>he </a:t>
            </a:r>
            <a:r>
              <a:rPr lang="en-US" sz="1600" dirty="0"/>
              <a:t>referenced document's Vendor, or Fund, or Dimension are a match to those on the new transaction. </a:t>
            </a:r>
          </a:p>
          <a:p>
            <a:pPr lvl="2"/>
            <a:endParaRPr lang="en-US" sz="1800" dirty="0" smtClean="0"/>
          </a:p>
          <a:p>
            <a:pPr lvl="2"/>
            <a:r>
              <a:rPr lang="en-US" sz="1800" dirty="0" smtClean="0"/>
              <a:t>If Pegasys determines </a:t>
            </a:r>
            <a:r>
              <a:rPr lang="en-US" sz="1800" dirty="0"/>
              <a:t>that new spending exists, an overridable error will be issued on the form. </a:t>
            </a:r>
            <a:endParaRPr lang="en-US" sz="1800" dirty="0" smtClean="0"/>
          </a:p>
          <a:p>
            <a:pPr lvl="2"/>
            <a:r>
              <a:rPr lang="en-US" sz="1800" dirty="0" smtClean="0"/>
              <a:t>GSA has full </a:t>
            </a:r>
            <a:r>
              <a:rPr lang="en-US" sz="1800" dirty="0"/>
              <a:t>customization when granting override permissions. </a:t>
            </a:r>
          </a:p>
          <a:p>
            <a:pPr lvl="3"/>
            <a:r>
              <a:rPr lang="en-US" sz="1600" dirty="0"/>
              <a:t>Overriding the error will permit successful processing of the </a:t>
            </a:r>
            <a:r>
              <a:rPr lang="en-US" sz="1600" dirty="0" smtClean="0"/>
              <a:t>transaction.</a:t>
            </a:r>
            <a:endParaRPr lang="en-US" sz="1600"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11</a:t>
            </a:fld>
            <a:endParaRPr lang="en-US" dirty="0"/>
          </a:p>
        </p:txBody>
      </p:sp>
    </p:spTree>
    <p:extLst>
      <p:ext uri="{BB962C8B-B14F-4D97-AF65-F5344CB8AC3E}">
        <p14:creationId xmlns:p14="http://schemas.microsoft.com/office/powerpoint/2010/main" val="40090657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48" y="331788"/>
            <a:ext cx="7381875" cy="563562"/>
          </a:xfrm>
        </p:spPr>
        <p:txBody>
          <a:bodyPr/>
          <a:lstStyle/>
          <a:p>
            <a:r>
              <a:rPr lang="en-US" dirty="0"/>
              <a:t>Modify Prevent New Spending Logic</a:t>
            </a:r>
          </a:p>
        </p:txBody>
      </p:sp>
      <p:sp>
        <p:nvSpPr>
          <p:cNvPr id="3" name="Content Placeholder 2"/>
          <p:cNvSpPr>
            <a:spLocks noGrp="1"/>
          </p:cNvSpPr>
          <p:nvPr>
            <p:ph idx="1"/>
          </p:nvPr>
        </p:nvSpPr>
        <p:spPr>
          <a:xfrm>
            <a:off x="228601" y="1129673"/>
            <a:ext cx="8229600" cy="4525962"/>
          </a:xfrm>
        </p:spPr>
        <p:txBody>
          <a:bodyPr/>
          <a:lstStyle/>
          <a:p>
            <a:pPr lvl="1"/>
            <a:r>
              <a:rPr lang="en-US" sz="1800" dirty="0"/>
              <a:t>Document Type Reference </a:t>
            </a:r>
            <a:r>
              <a:rPr lang="en-US" sz="1800" dirty="0" smtClean="0"/>
              <a:t>Table Updates</a:t>
            </a:r>
            <a:endParaRPr lang="en-US" sz="1800" dirty="0"/>
          </a:p>
          <a:p>
            <a:pPr lvl="2"/>
            <a:r>
              <a:rPr lang="en-US" sz="1800" b="1" u="sng" dirty="0" smtClean="0"/>
              <a:t>Bypass </a:t>
            </a:r>
            <a:r>
              <a:rPr lang="en-US" sz="1800" b="1" u="sng" dirty="0"/>
              <a:t>Prevent New </a:t>
            </a:r>
            <a:r>
              <a:rPr lang="en-US" sz="1800" b="1" u="sng" dirty="0" smtClean="0"/>
              <a:t>Spending </a:t>
            </a:r>
            <a:r>
              <a:rPr lang="en-US" sz="1800" dirty="0"/>
              <a:t>flag added to Document Type Reference </a:t>
            </a:r>
            <a:r>
              <a:rPr lang="en-US" sz="1800" dirty="0" smtClean="0"/>
              <a:t>Table.</a:t>
            </a:r>
          </a:p>
          <a:p>
            <a:pPr lvl="3"/>
            <a:r>
              <a:rPr lang="en-US" sz="1600" dirty="0" smtClean="0"/>
              <a:t>Reference &gt; Document &gt; Document Types</a:t>
            </a:r>
            <a:endParaRPr lang="en-US" sz="1600" dirty="0"/>
          </a:p>
          <a:p>
            <a:pPr lvl="3"/>
            <a:r>
              <a:rPr lang="en-US" sz="1600" dirty="0"/>
              <a:t>Allows agencies to configure the Invoice (IV), Matched Invoice (II), and Travel Invoice (TI) without the prevent new spending edits being </a:t>
            </a:r>
            <a:r>
              <a:rPr lang="en-US" sz="1600" dirty="0" smtClean="0"/>
              <a:t>triggered.</a:t>
            </a:r>
            <a:endParaRPr lang="en-US" sz="1600" dirty="0"/>
          </a:p>
          <a:p>
            <a:pPr lvl="3"/>
            <a:r>
              <a:rPr lang="en-US" sz="1600" dirty="0"/>
              <a:t>Permits an IV, II, or TI to process using a Vendor, Fund, or Dimension marked PNS/PNU with no error messages displayed</a:t>
            </a:r>
            <a:r>
              <a:rPr lang="en-US" sz="1600" dirty="0" smtClean="0"/>
              <a:t>.</a:t>
            </a: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12</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208" y="3636336"/>
            <a:ext cx="3928426" cy="256111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6038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 Type Ahead</a:t>
            </a:r>
            <a:endParaRPr lang="en-US" dirty="0"/>
          </a:p>
        </p:txBody>
      </p:sp>
      <p:sp>
        <p:nvSpPr>
          <p:cNvPr id="3" name="Content Placeholder 2"/>
          <p:cNvSpPr>
            <a:spLocks noGrp="1"/>
          </p:cNvSpPr>
          <p:nvPr>
            <p:ph idx="1"/>
          </p:nvPr>
        </p:nvSpPr>
        <p:spPr>
          <a:xfrm>
            <a:off x="530299" y="1235999"/>
            <a:ext cx="8229600" cy="4525962"/>
          </a:xfrm>
        </p:spPr>
        <p:txBody>
          <a:bodyPr/>
          <a:lstStyle/>
          <a:p>
            <a:r>
              <a:rPr lang="en-US" sz="1800" dirty="0" smtClean="0"/>
              <a:t>Provides an optional </a:t>
            </a:r>
            <a:r>
              <a:rPr lang="en-US" sz="1800" dirty="0"/>
              <a:t>efficient means of searching for and selecting key reference data by introducing a new </a:t>
            </a:r>
            <a:r>
              <a:rPr lang="en-US" sz="1800" b="1" u="sng" dirty="0"/>
              <a:t>type ahead</a:t>
            </a:r>
            <a:r>
              <a:rPr lang="en-US" sz="1800" dirty="0"/>
              <a:t> feature on several commonly used reference </a:t>
            </a:r>
            <a:r>
              <a:rPr lang="en-US" sz="1800" dirty="0" smtClean="0"/>
              <a:t>fields.</a:t>
            </a:r>
          </a:p>
          <a:p>
            <a:pPr lvl="1"/>
            <a:r>
              <a:rPr lang="en-US" sz="1600" dirty="0" smtClean="0"/>
              <a:t>Entering </a:t>
            </a:r>
            <a:r>
              <a:rPr lang="en-US" sz="1600" dirty="0"/>
              <a:t>text into </a:t>
            </a:r>
            <a:r>
              <a:rPr lang="en-US" sz="1600" dirty="0" smtClean="0"/>
              <a:t>select </a:t>
            </a:r>
            <a:r>
              <a:rPr lang="en-US" sz="1600" u="sng" dirty="0" smtClean="0"/>
              <a:t>reference backed</a:t>
            </a:r>
            <a:r>
              <a:rPr lang="en-US" sz="1600" dirty="0" smtClean="0"/>
              <a:t> field triggers </a:t>
            </a:r>
            <a:r>
              <a:rPr lang="en-US" sz="1600" dirty="0"/>
              <a:t>a dynamic search window, which will display resulting records containing the entered text in that </a:t>
            </a:r>
            <a:r>
              <a:rPr lang="en-US" sz="1600" dirty="0" smtClean="0"/>
              <a:t>field. </a:t>
            </a:r>
          </a:p>
          <a:p>
            <a:pPr lvl="1"/>
            <a:r>
              <a:rPr lang="en-US" sz="1600" dirty="0" smtClean="0"/>
              <a:t>May be </a:t>
            </a:r>
            <a:r>
              <a:rPr lang="en-US" sz="1600" dirty="0"/>
              <a:t>disabled under Preferences &gt; Usability Settings &gt; </a:t>
            </a:r>
            <a:r>
              <a:rPr lang="en-US" sz="1600" dirty="0" smtClean="0"/>
              <a:t>Auto-complete.</a:t>
            </a:r>
          </a:p>
          <a:p>
            <a:r>
              <a:rPr lang="en-US" sz="1800" dirty="0" smtClean="0"/>
              <a:t>Selecting </a:t>
            </a:r>
            <a:r>
              <a:rPr lang="en-US" sz="1800" dirty="0"/>
              <a:t>the appropriate </a:t>
            </a:r>
            <a:r>
              <a:rPr lang="en-US" sz="1800" dirty="0" smtClean="0"/>
              <a:t>record </a:t>
            </a:r>
            <a:r>
              <a:rPr lang="en-US" sz="1800" dirty="0"/>
              <a:t>will then populate the necessary reference </a:t>
            </a:r>
            <a:r>
              <a:rPr lang="en-US" sz="1800" dirty="0" smtClean="0"/>
              <a:t>data.</a:t>
            </a:r>
            <a:endParaRPr lang="en-US" sz="18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13</a:t>
            </a:fld>
            <a:endParaRPr lang="en-US" dirty="0"/>
          </a:p>
        </p:txBody>
      </p:sp>
      <p:pic>
        <p:nvPicPr>
          <p:cNvPr id="1456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545" y="3376344"/>
            <a:ext cx="3262645" cy="3101924"/>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0892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Amendment Number </a:t>
            </a:r>
            <a:r>
              <a:rPr lang="en-US" dirty="0" smtClean="0"/>
              <a:t/>
            </a:r>
            <a:br>
              <a:rPr lang="en-US" dirty="0" smtClean="0"/>
            </a:br>
            <a:r>
              <a:rPr lang="en-US" dirty="0" smtClean="0"/>
              <a:t>Generation </a:t>
            </a:r>
            <a:r>
              <a:rPr lang="en-US" dirty="0"/>
              <a:t>Improvement</a:t>
            </a:r>
          </a:p>
        </p:txBody>
      </p:sp>
      <p:sp>
        <p:nvSpPr>
          <p:cNvPr id="3" name="Content Placeholder 2"/>
          <p:cNvSpPr>
            <a:spLocks noGrp="1"/>
          </p:cNvSpPr>
          <p:nvPr>
            <p:ph idx="1"/>
          </p:nvPr>
        </p:nvSpPr>
        <p:spPr>
          <a:xfrm>
            <a:off x="606463" y="1374222"/>
            <a:ext cx="8229600" cy="4525962"/>
          </a:xfrm>
        </p:spPr>
        <p:txBody>
          <a:bodyPr/>
          <a:lstStyle/>
          <a:p>
            <a:r>
              <a:rPr lang="en-US" sz="2000" dirty="0" smtClean="0"/>
              <a:t>Pegasys 6.5 functionality:</a:t>
            </a:r>
          </a:p>
          <a:p>
            <a:pPr lvl="1"/>
            <a:r>
              <a:rPr lang="en-US" sz="1800" dirty="0"/>
              <a:t>A</a:t>
            </a:r>
            <a:r>
              <a:rPr lang="en-US" sz="1800" dirty="0" smtClean="0"/>
              <a:t>llowed </a:t>
            </a:r>
            <a:r>
              <a:rPr lang="en-US" sz="1800" dirty="0"/>
              <a:t>GSA to configure different formats for Amendment Number based on Document Category or Document Type </a:t>
            </a:r>
            <a:r>
              <a:rPr lang="en-US" sz="1800" dirty="0" smtClean="0"/>
              <a:t>and automatically generated </a:t>
            </a:r>
            <a:r>
              <a:rPr lang="en-US" sz="1800" dirty="0"/>
              <a:t>the appropriate number when the amendment form is </a:t>
            </a:r>
            <a:r>
              <a:rPr lang="en-US" sz="1800" dirty="0" smtClean="0"/>
              <a:t>created.</a:t>
            </a:r>
          </a:p>
          <a:p>
            <a:pPr lvl="1"/>
            <a:endParaRPr lang="en-US" sz="1800" dirty="0" smtClean="0"/>
          </a:p>
          <a:p>
            <a:r>
              <a:rPr lang="en-US" sz="2000" dirty="0" smtClean="0"/>
              <a:t>7.1.2 Enhancement Update</a:t>
            </a:r>
          </a:p>
          <a:p>
            <a:pPr lvl="1"/>
            <a:r>
              <a:rPr lang="en-US" sz="1800" dirty="0" smtClean="0"/>
              <a:t>The </a:t>
            </a:r>
            <a:r>
              <a:rPr lang="en-US" sz="1800" dirty="0" smtClean="0"/>
              <a:t>system generated Amendment </a:t>
            </a:r>
            <a:r>
              <a:rPr lang="en-US" sz="1800" dirty="0"/>
              <a:t>Number generation </a:t>
            </a:r>
            <a:r>
              <a:rPr lang="en-US" sz="1800" dirty="0" smtClean="0"/>
              <a:t>logic increments </a:t>
            </a:r>
            <a:r>
              <a:rPr lang="en-US" sz="1800" dirty="0"/>
              <a:t>the Amendment Number </a:t>
            </a:r>
            <a:r>
              <a:rPr lang="en-US" sz="1800" b="1" u="sng" dirty="0"/>
              <a:t>from the last saved </a:t>
            </a:r>
            <a:r>
              <a:rPr lang="en-US" sz="1800" b="1" u="sng" dirty="0" smtClean="0"/>
              <a:t>Form</a:t>
            </a:r>
            <a:r>
              <a:rPr lang="en-US" sz="1800" dirty="0" smtClean="0"/>
              <a:t> </a:t>
            </a:r>
            <a:r>
              <a:rPr lang="en-US" sz="1800" dirty="0"/>
              <a:t>rather than from the last generated </a:t>
            </a:r>
            <a:r>
              <a:rPr lang="en-US" sz="1800" dirty="0" smtClean="0"/>
              <a:t>number.</a:t>
            </a:r>
            <a:endParaRPr lang="en-US" sz="1800" dirty="0"/>
          </a:p>
          <a:p>
            <a:pPr lvl="2"/>
            <a:r>
              <a:rPr lang="en-US" sz="1800" dirty="0" smtClean="0"/>
              <a:t>Amendment numbers </a:t>
            </a:r>
            <a:r>
              <a:rPr lang="en-US" sz="1800" b="1" u="sng" dirty="0" smtClean="0"/>
              <a:t>can be re-used</a:t>
            </a:r>
            <a:r>
              <a:rPr lang="en-US" sz="1800" dirty="0" smtClean="0"/>
              <a:t> if it is </a:t>
            </a:r>
            <a:r>
              <a:rPr lang="en-US" sz="1800" dirty="0"/>
              <a:t>generated on a created </a:t>
            </a:r>
            <a:r>
              <a:rPr lang="en-US" sz="1800" dirty="0" smtClean="0"/>
              <a:t>form that is </a:t>
            </a:r>
            <a:r>
              <a:rPr lang="en-US" sz="1800" dirty="0"/>
              <a:t>not actually saved</a:t>
            </a:r>
            <a:r>
              <a:rPr lang="en-US" sz="1800" dirty="0" smtClean="0"/>
              <a:t>, </a:t>
            </a:r>
            <a:r>
              <a:rPr lang="en-US" sz="1800" dirty="0"/>
              <a:t>or the form is saved but then </a:t>
            </a:r>
            <a:r>
              <a:rPr lang="en-US" sz="1800" dirty="0" smtClean="0"/>
              <a:t>deleted</a:t>
            </a:r>
            <a:r>
              <a:rPr lang="en-US" sz="1800" dirty="0" smtClean="0"/>
              <a:t>.</a:t>
            </a:r>
          </a:p>
          <a:p>
            <a:pPr lvl="3"/>
            <a:r>
              <a:rPr lang="en-US" sz="1600" dirty="0" smtClean="0"/>
              <a:t>Manually entered amendment number logic remains the same- if a manually entered form is not saved, or is saved but deleted, the amendment number can be reused.</a:t>
            </a: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14</a:t>
            </a:fld>
            <a:endParaRPr lang="en-US" dirty="0"/>
          </a:p>
        </p:txBody>
      </p:sp>
    </p:spTree>
    <p:extLst>
      <p:ext uri="{BB962C8B-B14F-4D97-AF65-F5344CB8AC3E}">
        <p14:creationId xmlns:p14="http://schemas.microsoft.com/office/powerpoint/2010/main" val="15669621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Suppress Validation of </a:t>
            </a:r>
            <a:r>
              <a:rPr lang="en-US" dirty="0" smtClean="0"/>
              <a:t/>
            </a:r>
            <a:br>
              <a:rPr lang="en-US" dirty="0" smtClean="0"/>
            </a:br>
            <a:r>
              <a:rPr lang="en-US" dirty="0" smtClean="0"/>
              <a:t>Unchanged </a:t>
            </a:r>
            <a:r>
              <a:rPr lang="en-US" dirty="0"/>
              <a:t>Lines</a:t>
            </a:r>
          </a:p>
        </p:txBody>
      </p:sp>
      <p:sp>
        <p:nvSpPr>
          <p:cNvPr id="3" name="Content Placeholder 2"/>
          <p:cNvSpPr>
            <a:spLocks noGrp="1"/>
          </p:cNvSpPr>
          <p:nvPr>
            <p:ph idx="1"/>
          </p:nvPr>
        </p:nvSpPr>
        <p:spPr>
          <a:xfrm>
            <a:off x="436342" y="1087142"/>
            <a:ext cx="8229600" cy="4525962"/>
          </a:xfrm>
        </p:spPr>
        <p:txBody>
          <a:bodyPr/>
          <a:lstStyle/>
          <a:p>
            <a:r>
              <a:rPr lang="en-US" sz="1800" dirty="0" smtClean="0"/>
              <a:t>7.1.2 Enhancements</a:t>
            </a:r>
          </a:p>
          <a:p>
            <a:pPr lvl="1"/>
            <a:r>
              <a:rPr lang="en-US" sz="1600" b="1" u="sng" dirty="0" smtClean="0"/>
              <a:t>Allows bypassing error </a:t>
            </a:r>
            <a:r>
              <a:rPr lang="en-US" sz="1600" b="1" u="sng" dirty="0"/>
              <a:t>validations</a:t>
            </a:r>
            <a:r>
              <a:rPr lang="en-US" sz="1600" dirty="0"/>
              <a:t> for </a:t>
            </a:r>
            <a:r>
              <a:rPr lang="en-US" sz="1600" dirty="0" smtClean="0"/>
              <a:t>Header</a:t>
            </a:r>
            <a:r>
              <a:rPr lang="en-US" sz="1600" dirty="0"/>
              <a:t>, </a:t>
            </a:r>
            <a:r>
              <a:rPr lang="en-US" sz="1600" dirty="0" smtClean="0"/>
              <a:t>Accounting</a:t>
            </a:r>
            <a:r>
              <a:rPr lang="en-US" sz="1600" dirty="0"/>
              <a:t>, and </a:t>
            </a:r>
            <a:r>
              <a:rPr lang="en-US" sz="1600" dirty="0" smtClean="0"/>
              <a:t>Itemized </a:t>
            </a:r>
            <a:r>
              <a:rPr lang="en-US" sz="1600" dirty="0"/>
              <a:t>lines </a:t>
            </a:r>
            <a:r>
              <a:rPr lang="en-US" sz="1600" dirty="0" smtClean="0"/>
              <a:t>that </a:t>
            </a:r>
            <a:r>
              <a:rPr lang="en-US" sz="1600" dirty="0"/>
              <a:t>have </a:t>
            </a:r>
            <a:r>
              <a:rPr lang="en-US" sz="1600" b="1" u="sng" dirty="0"/>
              <a:t>not been changed</a:t>
            </a:r>
            <a:r>
              <a:rPr lang="en-US" sz="1600" dirty="0"/>
              <a:t> </a:t>
            </a:r>
            <a:r>
              <a:rPr lang="en-US" sz="1600" dirty="0" smtClean="0"/>
              <a:t>during a correction </a:t>
            </a:r>
            <a:r>
              <a:rPr lang="en-US" sz="1600" dirty="0"/>
              <a:t>or </a:t>
            </a:r>
            <a:r>
              <a:rPr lang="en-US" sz="1600" dirty="0" smtClean="0"/>
              <a:t>amendment.</a:t>
            </a:r>
            <a:endParaRPr lang="en-US" sz="1600" dirty="0"/>
          </a:p>
          <a:p>
            <a:pPr lvl="2"/>
            <a:r>
              <a:rPr lang="en-US" sz="1600" dirty="0" smtClean="0"/>
              <a:t>Via Batch Job</a:t>
            </a:r>
          </a:p>
          <a:p>
            <a:pPr lvl="2"/>
            <a:r>
              <a:rPr lang="en-US" sz="1600" dirty="0" smtClean="0"/>
              <a:t>Via Manual Creation</a:t>
            </a:r>
          </a:p>
          <a:p>
            <a:pPr lvl="1"/>
            <a:r>
              <a:rPr lang="en-US" sz="1600" dirty="0" smtClean="0"/>
              <a:t>Reduces </a:t>
            </a:r>
            <a:r>
              <a:rPr lang="en-US" sz="1600" dirty="0"/>
              <a:t>the number of errors users need to assess when performing corrections/amendments by </a:t>
            </a:r>
            <a:r>
              <a:rPr lang="en-US" sz="1600" dirty="0" smtClean="0"/>
              <a:t>automatically filtering </a:t>
            </a:r>
            <a:r>
              <a:rPr lang="en-US" sz="1600" dirty="0"/>
              <a:t>out </a:t>
            </a:r>
            <a:r>
              <a:rPr lang="en-US" sz="1600" dirty="0" smtClean="0"/>
              <a:t>errors not relevant </a:t>
            </a:r>
            <a:r>
              <a:rPr lang="en-US" sz="1600" dirty="0"/>
              <a:t>to the action being </a:t>
            </a:r>
            <a:r>
              <a:rPr lang="en-US" sz="1600" dirty="0" smtClean="0"/>
              <a:t>performed</a:t>
            </a:r>
            <a:r>
              <a:rPr lang="en-US" sz="1600" dirty="0" smtClean="0"/>
              <a:t>.</a:t>
            </a:r>
          </a:p>
          <a:p>
            <a:pPr lvl="2"/>
            <a:r>
              <a:rPr lang="en-US" sz="1600" dirty="0" smtClean="0"/>
              <a:t>Applies only to </a:t>
            </a:r>
            <a:r>
              <a:rPr lang="en-US" sz="1600" u="sng" dirty="0" smtClean="0"/>
              <a:t>immaterial </a:t>
            </a:r>
          </a:p>
          <a:p>
            <a:pPr marL="682625" lvl="2" indent="0">
              <a:buNone/>
            </a:pPr>
            <a:r>
              <a:rPr lang="en-US" sz="1600" dirty="0" smtClean="0"/>
              <a:t>	</a:t>
            </a:r>
            <a:r>
              <a:rPr lang="en-US" sz="1600" u="sng" dirty="0" smtClean="0"/>
              <a:t>changes</a:t>
            </a:r>
            <a:r>
              <a:rPr lang="en-US" sz="1600" dirty="0" smtClean="0"/>
              <a:t>, i.e. Text field update,</a:t>
            </a:r>
          </a:p>
          <a:p>
            <a:pPr marL="682625" lvl="2" indent="0">
              <a:buNone/>
            </a:pPr>
            <a:r>
              <a:rPr lang="en-US" sz="1600" dirty="0"/>
              <a:t>	</a:t>
            </a:r>
            <a:r>
              <a:rPr lang="en-US" sz="1600" dirty="0" smtClean="0"/>
              <a:t>changes that do not impact</a:t>
            </a:r>
          </a:p>
          <a:p>
            <a:pPr marL="682625" lvl="2" indent="0">
              <a:buNone/>
            </a:pPr>
            <a:r>
              <a:rPr lang="en-US" sz="1600" dirty="0"/>
              <a:t>	</a:t>
            </a:r>
            <a:r>
              <a:rPr lang="en-US" sz="1600" dirty="0" smtClean="0"/>
              <a:t>accounting.</a:t>
            </a:r>
            <a:endParaRPr lang="en-US" sz="1600" dirty="0" smtClean="0"/>
          </a:p>
          <a:p>
            <a:pPr lvl="2"/>
            <a:r>
              <a:rPr lang="en-US" sz="1600" u="sng" dirty="0" smtClean="0"/>
              <a:t>Material changes will still </a:t>
            </a:r>
            <a:endParaRPr lang="en-US" sz="1600" u="sng" dirty="0"/>
          </a:p>
          <a:p>
            <a:pPr marL="682625" lvl="2" indent="0">
              <a:buNone/>
            </a:pPr>
            <a:r>
              <a:rPr lang="en-US" sz="1600" dirty="0" smtClean="0"/>
              <a:t>	</a:t>
            </a:r>
            <a:r>
              <a:rPr lang="en-US" sz="1600" u="sng" dirty="0" smtClean="0"/>
              <a:t>trigger error validation</a:t>
            </a:r>
            <a:r>
              <a:rPr lang="en-US" sz="1600" dirty="0" smtClean="0"/>
              <a:t>, i.e. </a:t>
            </a:r>
            <a:endParaRPr lang="en-US" sz="1600" dirty="0"/>
          </a:p>
          <a:p>
            <a:pPr marL="682625" lvl="2" indent="0">
              <a:buNone/>
            </a:pPr>
            <a:r>
              <a:rPr lang="en-US" sz="1600" dirty="0" smtClean="0"/>
              <a:t>	accounting dimensions, dates.</a:t>
            </a:r>
            <a:endParaRPr lang="en-US" sz="1200" dirty="0" smtClean="0"/>
          </a:p>
          <a:p>
            <a:pPr lvl="1"/>
            <a:r>
              <a:rPr lang="en-US" sz="1600" dirty="0" smtClean="0"/>
              <a:t>Configured by error code</a:t>
            </a:r>
          </a:p>
          <a:p>
            <a:pPr marL="346075" lvl="1" indent="0">
              <a:buNone/>
            </a:pPr>
            <a:r>
              <a:rPr lang="en-US" sz="1600" dirty="0" smtClean="0"/>
              <a:t>    </a:t>
            </a:r>
            <a:r>
              <a:rPr lang="en-US" sz="1600" dirty="0" smtClean="0"/>
              <a:t>on Problem Definition</a:t>
            </a:r>
          </a:p>
          <a:p>
            <a:pPr marL="346075" lvl="1" indent="0">
              <a:buNone/>
            </a:pPr>
            <a:r>
              <a:rPr lang="en-US" sz="1600" dirty="0"/>
              <a:t> </a:t>
            </a:r>
            <a:r>
              <a:rPr lang="en-US" sz="1600" dirty="0" smtClean="0"/>
              <a:t>   Maintenance table.</a:t>
            </a: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15</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810" y="3285461"/>
            <a:ext cx="4789025" cy="31481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85400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Improvements </a:t>
            </a:r>
            <a:r>
              <a:rPr lang="en-US" dirty="0" smtClean="0"/>
              <a:t/>
            </a:r>
            <a:br>
              <a:rPr lang="en-US" dirty="0" smtClean="0"/>
            </a:br>
            <a:r>
              <a:rPr lang="en-US" dirty="0" smtClean="0"/>
              <a:t>for </a:t>
            </a:r>
            <a:r>
              <a:rPr lang="en-US" dirty="0"/>
              <a:t>Menus</a:t>
            </a:r>
          </a:p>
        </p:txBody>
      </p:sp>
      <p:sp>
        <p:nvSpPr>
          <p:cNvPr id="3" name="Content Placeholder 2"/>
          <p:cNvSpPr>
            <a:spLocks noGrp="1"/>
          </p:cNvSpPr>
          <p:nvPr>
            <p:ph idx="1"/>
          </p:nvPr>
        </p:nvSpPr>
        <p:spPr>
          <a:xfrm>
            <a:off x="595829" y="1278528"/>
            <a:ext cx="8229600" cy="4525962"/>
          </a:xfrm>
        </p:spPr>
        <p:txBody>
          <a:bodyPr/>
          <a:lstStyle/>
          <a:p>
            <a:r>
              <a:rPr lang="en-US" sz="2000" dirty="0" smtClean="0"/>
              <a:t>7.1.2 Enhancement</a:t>
            </a:r>
          </a:p>
          <a:p>
            <a:pPr lvl="1"/>
            <a:r>
              <a:rPr lang="en-US" sz="1800" dirty="0" smtClean="0"/>
              <a:t>Grouping </a:t>
            </a:r>
            <a:r>
              <a:rPr lang="en-US" sz="1800" dirty="0"/>
              <a:t>items more logically and using submenus more </a:t>
            </a:r>
            <a:r>
              <a:rPr lang="en-US" sz="1800" dirty="0" smtClean="0"/>
              <a:t>often.</a:t>
            </a:r>
            <a:endParaRPr lang="en-US" sz="1800" dirty="0"/>
          </a:p>
          <a:p>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16</a:t>
            </a:fld>
            <a:endParaRPr lang="en-US" dirty="0"/>
          </a:p>
        </p:txBody>
      </p:sp>
      <p:pic>
        <p:nvPicPr>
          <p:cNvPr id="1458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10" y="2337280"/>
            <a:ext cx="3886200" cy="3438525"/>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831" y="2145847"/>
            <a:ext cx="4202600" cy="459519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08990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Improvements </a:t>
            </a:r>
            <a:r>
              <a:rPr lang="en-US" dirty="0" smtClean="0"/>
              <a:t/>
            </a:r>
            <a:br>
              <a:rPr lang="en-US" dirty="0" smtClean="0"/>
            </a:br>
            <a:r>
              <a:rPr lang="en-US" dirty="0" smtClean="0"/>
              <a:t>for </a:t>
            </a:r>
            <a:r>
              <a:rPr lang="en-US" dirty="0"/>
              <a:t>Result Sets</a:t>
            </a:r>
          </a:p>
        </p:txBody>
      </p:sp>
      <p:sp>
        <p:nvSpPr>
          <p:cNvPr id="3" name="Content Placeholder 2"/>
          <p:cNvSpPr>
            <a:spLocks noGrp="1"/>
          </p:cNvSpPr>
          <p:nvPr>
            <p:ph idx="1"/>
          </p:nvPr>
        </p:nvSpPr>
        <p:spPr>
          <a:xfrm>
            <a:off x="542667" y="1289162"/>
            <a:ext cx="8473742" cy="4525962"/>
          </a:xfrm>
        </p:spPr>
        <p:txBody>
          <a:bodyPr/>
          <a:lstStyle/>
          <a:p>
            <a:r>
              <a:rPr lang="en-US" sz="2000" dirty="0" smtClean="0"/>
              <a:t>7.1.2 Enhancement </a:t>
            </a:r>
          </a:p>
          <a:p>
            <a:pPr lvl="1"/>
            <a:r>
              <a:rPr lang="en-US" sz="1800" dirty="0"/>
              <a:t>N</a:t>
            </a:r>
            <a:r>
              <a:rPr lang="en-US" sz="1800" dirty="0" smtClean="0"/>
              <a:t>ew </a:t>
            </a:r>
            <a:r>
              <a:rPr lang="en-US" sz="1800" dirty="0"/>
              <a:t>feature-rich style of presenting a collection of results </a:t>
            </a:r>
            <a:r>
              <a:rPr lang="en-US" sz="1800" dirty="0" smtClean="0"/>
              <a:t>(Item Collection)</a:t>
            </a:r>
          </a:p>
          <a:p>
            <a:pPr lvl="1"/>
            <a:r>
              <a:rPr lang="en-US" sz="1800" dirty="0" smtClean="0"/>
              <a:t>Includes the ability to:</a:t>
            </a:r>
          </a:p>
          <a:p>
            <a:pPr lvl="2"/>
            <a:r>
              <a:rPr lang="en-US" sz="1800" dirty="0"/>
              <a:t>M</a:t>
            </a:r>
            <a:r>
              <a:rPr lang="en-US" sz="1800" dirty="0" smtClean="0"/>
              <a:t>ove </a:t>
            </a:r>
            <a:r>
              <a:rPr lang="en-US" sz="1800" dirty="0"/>
              <a:t>and resize </a:t>
            </a:r>
            <a:r>
              <a:rPr lang="en-US" sz="1800" dirty="0" smtClean="0"/>
              <a:t>columns.</a:t>
            </a:r>
          </a:p>
          <a:p>
            <a:pPr lvl="2"/>
            <a:r>
              <a:rPr lang="en-US" sz="1800" dirty="0" smtClean="0"/>
              <a:t>Sort </a:t>
            </a:r>
            <a:r>
              <a:rPr lang="en-US" sz="1800" dirty="0"/>
              <a:t>search results based on multiple </a:t>
            </a:r>
            <a:r>
              <a:rPr lang="en-US" sz="1800" dirty="0" smtClean="0"/>
              <a:t>columns.</a:t>
            </a:r>
          </a:p>
          <a:p>
            <a:pPr lvl="2"/>
            <a:r>
              <a:rPr lang="en-US" sz="1800" dirty="0"/>
              <a:t>A</a:t>
            </a:r>
            <a:r>
              <a:rPr lang="en-US" sz="1800" dirty="0" smtClean="0"/>
              <a:t>rrange </a:t>
            </a:r>
            <a:r>
              <a:rPr lang="en-US" sz="1800" dirty="0"/>
              <a:t>in </a:t>
            </a:r>
            <a:r>
              <a:rPr lang="en-US" sz="1800" dirty="0" smtClean="0"/>
              <a:t>sequence.</a:t>
            </a:r>
            <a:endParaRPr lang="en-US" sz="1800" b="1" dirty="0" smtClean="0"/>
          </a:p>
          <a:p>
            <a:pPr lvl="2"/>
            <a:r>
              <a:rPr lang="en-US" sz="1800" dirty="0"/>
              <a:t>V</a:t>
            </a:r>
            <a:r>
              <a:rPr lang="en-US" sz="1800" dirty="0" smtClean="0"/>
              <a:t>iew </a:t>
            </a:r>
            <a:r>
              <a:rPr lang="en-US" sz="1800" dirty="0"/>
              <a:t>a larger volume of </a:t>
            </a:r>
            <a:r>
              <a:rPr lang="en-US" sz="1800" dirty="0" smtClean="0"/>
              <a:t>results.</a:t>
            </a:r>
          </a:p>
          <a:p>
            <a:pPr lvl="2"/>
            <a:r>
              <a:rPr lang="en-US" sz="1800" dirty="0"/>
              <a:t>V</a:t>
            </a:r>
            <a:r>
              <a:rPr lang="en-US" sz="1800" dirty="0" smtClean="0"/>
              <a:t>iew </a:t>
            </a:r>
            <a:r>
              <a:rPr lang="en-US" sz="1800" dirty="0"/>
              <a:t>search results in CSV so that search results may be exported externally to such applications as Microsoft Excel.  </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17</a:t>
            </a:fld>
            <a:endParaRPr lang="en-US" dirty="0"/>
          </a:p>
        </p:txBody>
      </p:sp>
      <p:pic>
        <p:nvPicPr>
          <p:cNvPr id="1459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01" y="4369355"/>
            <a:ext cx="8152847" cy="142014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02672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Unprocessed Transactions </a:t>
            </a:r>
            <a:r>
              <a:rPr lang="en-US" dirty="0" smtClean="0"/>
              <a:t/>
            </a:r>
            <a:br>
              <a:rPr lang="en-US" dirty="0" smtClean="0"/>
            </a:br>
            <a:r>
              <a:rPr lang="en-US" dirty="0" smtClean="0"/>
              <a:t>Added </a:t>
            </a:r>
            <a:r>
              <a:rPr lang="en-US" dirty="0"/>
              <a:t>to the Reference Query</a:t>
            </a:r>
          </a:p>
        </p:txBody>
      </p:sp>
      <p:sp>
        <p:nvSpPr>
          <p:cNvPr id="3" name="Content Placeholder 2"/>
          <p:cNvSpPr>
            <a:spLocks noGrp="1"/>
          </p:cNvSpPr>
          <p:nvPr>
            <p:ph idx="1"/>
          </p:nvPr>
        </p:nvSpPr>
        <p:spPr>
          <a:xfrm>
            <a:off x="552891" y="1107300"/>
            <a:ext cx="8229600" cy="4525962"/>
          </a:xfrm>
        </p:spPr>
        <p:txBody>
          <a:bodyPr/>
          <a:lstStyle/>
          <a:p>
            <a:r>
              <a:rPr lang="en-US" sz="1800" dirty="0" smtClean="0"/>
              <a:t>7.1.2 Enhancement</a:t>
            </a:r>
          </a:p>
          <a:p>
            <a:pPr lvl="1"/>
            <a:r>
              <a:rPr lang="en-US" sz="1600" dirty="0"/>
              <a:t>P</a:t>
            </a:r>
            <a:r>
              <a:rPr lang="en-US" sz="1600" dirty="0" smtClean="0"/>
              <a:t>rovides </a:t>
            </a:r>
            <a:r>
              <a:rPr lang="en-US" sz="1600" dirty="0"/>
              <a:t>GSA with the </a:t>
            </a:r>
            <a:r>
              <a:rPr lang="en-US" sz="1600" b="1" u="sng" dirty="0" smtClean="0"/>
              <a:t>ability </a:t>
            </a:r>
            <a:r>
              <a:rPr lang="en-US" sz="1600" b="1" u="sng" dirty="0"/>
              <a:t>to </a:t>
            </a:r>
            <a:r>
              <a:rPr lang="en-US" sz="1600" b="1" u="sng" dirty="0" smtClean="0"/>
              <a:t>view both Processed and non - Processed transactions</a:t>
            </a:r>
            <a:r>
              <a:rPr lang="en-US" sz="1600" dirty="0" smtClean="0"/>
              <a:t> </a:t>
            </a:r>
            <a:r>
              <a:rPr lang="en-US" sz="1600" dirty="0"/>
              <a:t>in the Reference </a:t>
            </a:r>
            <a:r>
              <a:rPr lang="en-US" sz="1600" dirty="0" smtClean="0"/>
              <a:t>Query.</a:t>
            </a:r>
          </a:p>
          <a:p>
            <a:pPr lvl="2"/>
            <a:r>
              <a:rPr lang="en-US" sz="1600" dirty="0" smtClean="0"/>
              <a:t>Reference Tree displays both a Processed transaction and non- Processed transactions referencing it.</a:t>
            </a:r>
          </a:p>
          <a:p>
            <a:pPr lvl="2"/>
            <a:r>
              <a:rPr lang="en-US" sz="1600" dirty="0" smtClean="0"/>
              <a:t>Toggling option displays </a:t>
            </a:r>
            <a:r>
              <a:rPr lang="en-US" sz="1600" dirty="0"/>
              <a:t>transactions in all states or </a:t>
            </a:r>
            <a:r>
              <a:rPr lang="en-US" sz="1600" dirty="0" smtClean="0"/>
              <a:t>only </a:t>
            </a:r>
            <a:r>
              <a:rPr lang="en-US" sz="1600" dirty="0"/>
              <a:t>show </a:t>
            </a:r>
            <a:r>
              <a:rPr lang="en-US" sz="1600" dirty="0" smtClean="0"/>
              <a:t>processed transactions.</a:t>
            </a:r>
          </a:p>
          <a:p>
            <a:pPr lvl="3"/>
            <a:r>
              <a:rPr lang="en-US" sz="1400" b="1" u="sng" dirty="0" smtClean="0"/>
              <a:t>View </a:t>
            </a:r>
            <a:r>
              <a:rPr lang="en-US" sz="1400" b="1" u="sng" dirty="0"/>
              <a:t>All </a:t>
            </a:r>
            <a:r>
              <a:rPr lang="en-US" sz="1400" b="1" u="sng" dirty="0" smtClean="0"/>
              <a:t>Statuses</a:t>
            </a:r>
          </a:p>
          <a:p>
            <a:pPr lvl="3"/>
            <a:endParaRPr lang="en-US" sz="1400" b="1" u="sng" dirty="0" smtClean="0"/>
          </a:p>
          <a:p>
            <a:pPr lvl="3"/>
            <a:endParaRPr lang="en-US" sz="1400" b="1" u="sng" dirty="0" smtClean="0"/>
          </a:p>
          <a:p>
            <a:pPr lvl="3"/>
            <a:endParaRPr lang="en-US" sz="1400" dirty="0"/>
          </a:p>
          <a:p>
            <a:pPr lvl="3"/>
            <a:endParaRPr lang="en-US" sz="1400" dirty="0" smtClean="0"/>
          </a:p>
          <a:p>
            <a:pPr lvl="3"/>
            <a:endParaRPr lang="en-US" sz="1400" dirty="0"/>
          </a:p>
          <a:p>
            <a:pPr lvl="3"/>
            <a:endParaRPr lang="en-US" sz="1400" dirty="0" smtClean="0"/>
          </a:p>
          <a:p>
            <a:pPr lvl="3"/>
            <a:r>
              <a:rPr lang="en-US" sz="1400" b="1" u="sng" dirty="0" smtClean="0"/>
              <a:t>View Processed Only</a:t>
            </a:r>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18</a:t>
            </a:fld>
            <a:endParaRPr lang="en-US" dirty="0"/>
          </a:p>
        </p:txBody>
      </p:sp>
      <p:pic>
        <p:nvPicPr>
          <p:cNvPr id="146022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153" y="3427449"/>
            <a:ext cx="7244419" cy="119771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6022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112" y="5218923"/>
            <a:ext cx="7256726" cy="101175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6217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a:t>3</a:t>
            </a:r>
            <a:r>
              <a:rPr lang="en-US" sz="3600" dirty="0" smtClean="0"/>
              <a:t>:</a:t>
            </a:r>
          </a:p>
          <a:p>
            <a:pPr algn="ctr">
              <a:buNone/>
            </a:pPr>
            <a:r>
              <a:rPr lang="en-US" sz="3600" b="1" dirty="0" smtClean="0"/>
              <a:t>Automated Disbursements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19</a:t>
            </a:fld>
            <a:endParaRPr lang="en-US" dirty="0"/>
          </a:p>
        </p:txBody>
      </p:sp>
    </p:spTree>
    <p:extLst>
      <p:ext uri="{BB962C8B-B14F-4D97-AF65-F5344CB8AC3E}">
        <p14:creationId xmlns:p14="http://schemas.microsoft.com/office/powerpoint/2010/main" val="58677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lstStyle/>
          <a:p>
            <a:pPr eaLnBrk="1" hangingPunct="1"/>
            <a:r>
              <a:rPr lang="en-US" dirty="0" smtClean="0"/>
              <a:t>Table of Contents</a:t>
            </a:r>
          </a:p>
        </p:txBody>
      </p:sp>
      <p:sp>
        <p:nvSpPr>
          <p:cNvPr id="7" name="Rectangle 7"/>
          <p:cNvSpPr>
            <a:spLocks noGrp="1" noChangeArrowheads="1"/>
          </p:cNvSpPr>
          <p:nvPr>
            <p:ph idx="1"/>
          </p:nvPr>
        </p:nvSpPr>
        <p:spPr>
          <a:xfrm>
            <a:off x="394706" y="1500809"/>
            <a:ext cx="8725544" cy="5133012"/>
          </a:xfrm>
        </p:spPr>
        <p:txBody>
          <a:bodyPr/>
          <a:lstStyle/>
          <a:p>
            <a:pPr marL="288925" indent="-288925" eaLnBrk="1" hangingPunct="1">
              <a:spcBef>
                <a:spcPts val="600"/>
              </a:spcBef>
              <a:spcAft>
                <a:spcPts val="600"/>
              </a:spcAft>
            </a:pPr>
            <a:r>
              <a:rPr lang="en-US" sz="1600" b="1" dirty="0" smtClean="0"/>
              <a:t>Segment 1:    </a:t>
            </a:r>
            <a:r>
              <a:rPr lang="en-US" sz="1600" dirty="0" smtClean="0"/>
              <a:t>Pegasys 7.1.2 Overview				Slide </a:t>
            </a:r>
            <a:r>
              <a:rPr lang="en-US" sz="1600" dirty="0"/>
              <a:t>3</a:t>
            </a:r>
            <a:endParaRPr lang="en-US" sz="1600" i="1" dirty="0" smtClean="0"/>
          </a:p>
          <a:p>
            <a:pPr marL="288925" indent="-288925" eaLnBrk="1" hangingPunct="1">
              <a:spcBef>
                <a:spcPts val="600"/>
              </a:spcBef>
              <a:spcAft>
                <a:spcPts val="100"/>
              </a:spcAft>
            </a:pPr>
            <a:r>
              <a:rPr lang="en-US" sz="1600" b="1" dirty="0" smtClean="0"/>
              <a:t>Segment 2:</a:t>
            </a:r>
            <a:r>
              <a:rPr lang="en-US" sz="1600" dirty="0" smtClean="0"/>
              <a:t>    General System Enhancements				Slide </a:t>
            </a:r>
            <a:r>
              <a:rPr lang="en-US" sz="1600" dirty="0"/>
              <a:t>6</a:t>
            </a:r>
            <a:endParaRPr lang="en-US" sz="1600" i="1" dirty="0" smtClean="0"/>
          </a:p>
          <a:p>
            <a:pPr marL="288925" indent="-288925" eaLnBrk="1" hangingPunct="1">
              <a:spcBef>
                <a:spcPts val="600"/>
              </a:spcBef>
              <a:spcAft>
                <a:spcPts val="600"/>
              </a:spcAft>
            </a:pPr>
            <a:r>
              <a:rPr lang="en-US" sz="1600" b="1" dirty="0" smtClean="0"/>
              <a:t>Segment 3:    </a:t>
            </a:r>
            <a:r>
              <a:rPr lang="en-US" sz="1600" dirty="0" smtClean="0"/>
              <a:t>Automated Disbursements Enhancements			Slide </a:t>
            </a:r>
            <a:r>
              <a:rPr lang="en-US" sz="1600" dirty="0" smtClean="0"/>
              <a:t>19</a:t>
            </a:r>
            <a:endParaRPr lang="en-US" sz="1600" dirty="0" smtClean="0"/>
          </a:p>
          <a:p>
            <a:pPr marL="288925" indent="-288925" eaLnBrk="1" hangingPunct="1">
              <a:spcBef>
                <a:spcPts val="600"/>
              </a:spcBef>
              <a:spcAft>
                <a:spcPts val="600"/>
              </a:spcAft>
            </a:pPr>
            <a:r>
              <a:rPr lang="en-US" sz="1600" b="1" dirty="0" smtClean="0"/>
              <a:t>Segment 4:    </a:t>
            </a:r>
            <a:r>
              <a:rPr lang="en-US" sz="1600" dirty="0" smtClean="0"/>
              <a:t>Workflow Enhancements				Slide </a:t>
            </a:r>
            <a:r>
              <a:rPr lang="en-US" sz="1600" dirty="0" smtClean="0"/>
              <a:t>21</a:t>
            </a:r>
            <a:endParaRPr lang="en-US" sz="1600" dirty="0" smtClean="0"/>
          </a:p>
          <a:p>
            <a:pPr marL="288925" indent="-288925" eaLnBrk="1" hangingPunct="1">
              <a:spcBef>
                <a:spcPts val="600"/>
              </a:spcBef>
              <a:spcAft>
                <a:spcPts val="600"/>
              </a:spcAft>
            </a:pPr>
            <a:r>
              <a:rPr lang="en-US" sz="1600" b="1" dirty="0" smtClean="0"/>
              <a:t>Segment 5:    </a:t>
            </a:r>
            <a:r>
              <a:rPr lang="en-US" sz="1600" dirty="0" smtClean="0"/>
              <a:t>Budget Execution Enhancements			Slide </a:t>
            </a:r>
            <a:r>
              <a:rPr lang="en-US" sz="1600" dirty="0" smtClean="0"/>
              <a:t>27</a:t>
            </a:r>
            <a:endParaRPr lang="en-US" sz="1600" dirty="0" smtClean="0"/>
          </a:p>
          <a:p>
            <a:pPr marL="288925" indent="-288925" eaLnBrk="1" hangingPunct="1">
              <a:spcBef>
                <a:spcPts val="600"/>
              </a:spcBef>
              <a:spcAft>
                <a:spcPts val="600"/>
              </a:spcAft>
            </a:pPr>
            <a:r>
              <a:rPr lang="en-US" sz="1600" b="1" dirty="0" smtClean="0"/>
              <a:t>Segment </a:t>
            </a:r>
            <a:r>
              <a:rPr lang="en-US" sz="1600" b="1" dirty="0"/>
              <a:t>6</a:t>
            </a:r>
            <a:r>
              <a:rPr lang="en-US" sz="1600" b="1" dirty="0" smtClean="0"/>
              <a:t>:    </a:t>
            </a:r>
            <a:r>
              <a:rPr lang="en-US" sz="1600" dirty="0" smtClean="0"/>
              <a:t>Credit Card Enhancements				Slide </a:t>
            </a:r>
            <a:r>
              <a:rPr lang="en-US" sz="1600" dirty="0" smtClean="0"/>
              <a:t>29</a:t>
            </a:r>
            <a:endParaRPr lang="en-US" sz="1600" dirty="0" smtClean="0"/>
          </a:p>
          <a:p>
            <a:pPr marL="288925" indent="-288925" eaLnBrk="1" hangingPunct="1">
              <a:spcBef>
                <a:spcPts val="600"/>
              </a:spcBef>
              <a:spcAft>
                <a:spcPts val="600"/>
              </a:spcAft>
            </a:pPr>
            <a:r>
              <a:rPr lang="en-US" sz="1600" b="1" dirty="0" smtClean="0"/>
              <a:t>Segment </a:t>
            </a:r>
            <a:r>
              <a:rPr lang="en-US" sz="1600" b="1" dirty="0" smtClean="0"/>
              <a:t>7:    </a:t>
            </a:r>
            <a:r>
              <a:rPr lang="en-US" sz="1600" dirty="0" smtClean="0"/>
              <a:t>Purchasing Enhancements				Slide </a:t>
            </a:r>
            <a:r>
              <a:rPr lang="en-US" sz="1600" dirty="0" smtClean="0"/>
              <a:t>35</a:t>
            </a:r>
            <a:endParaRPr lang="en-US" sz="1600" dirty="0" smtClean="0"/>
          </a:p>
          <a:p>
            <a:pPr marL="288925" indent="-288925" eaLnBrk="1" hangingPunct="1">
              <a:spcBef>
                <a:spcPts val="600"/>
              </a:spcBef>
              <a:spcAft>
                <a:spcPts val="600"/>
              </a:spcAft>
            </a:pPr>
            <a:r>
              <a:rPr lang="en-US" sz="1600" b="1" dirty="0" smtClean="0"/>
              <a:t>Segment </a:t>
            </a:r>
            <a:r>
              <a:rPr lang="en-US" sz="1600" b="1" dirty="0" smtClean="0"/>
              <a:t>8:    </a:t>
            </a:r>
            <a:r>
              <a:rPr lang="en-US" sz="1600" dirty="0" smtClean="0"/>
              <a:t>Reference Enhancements</a:t>
            </a:r>
            <a:r>
              <a:rPr lang="en-US" sz="1600" b="1" dirty="0" smtClean="0"/>
              <a:t>				</a:t>
            </a:r>
            <a:r>
              <a:rPr lang="en-US" sz="1600" dirty="0" smtClean="0"/>
              <a:t>Slide </a:t>
            </a:r>
            <a:r>
              <a:rPr lang="en-US" sz="1600" dirty="0" smtClean="0"/>
              <a:t>38</a:t>
            </a:r>
            <a:endParaRPr lang="en-US" sz="1600" dirty="0" smtClean="0"/>
          </a:p>
          <a:p>
            <a:pPr marL="288925" indent="-288925" eaLnBrk="1" hangingPunct="1">
              <a:spcBef>
                <a:spcPts val="600"/>
              </a:spcBef>
              <a:spcAft>
                <a:spcPts val="600"/>
              </a:spcAft>
            </a:pPr>
            <a:r>
              <a:rPr lang="en-US" sz="1600" b="1" dirty="0" smtClean="0"/>
              <a:t>Segment </a:t>
            </a:r>
            <a:r>
              <a:rPr lang="en-US" sz="1600" b="1" dirty="0"/>
              <a:t>9</a:t>
            </a:r>
            <a:r>
              <a:rPr lang="en-US" sz="1600" b="1" dirty="0" smtClean="0"/>
              <a:t>:  </a:t>
            </a:r>
            <a:r>
              <a:rPr lang="en-US" sz="1600" dirty="0" smtClean="0"/>
              <a:t>Security Enhancements				</a:t>
            </a:r>
            <a:r>
              <a:rPr lang="en-US" sz="1600" dirty="0" smtClean="0"/>
              <a:t>	Slide 40</a:t>
            </a:r>
            <a:endParaRPr lang="en-US" sz="1600" dirty="0" smtClean="0"/>
          </a:p>
          <a:p>
            <a:pPr marL="288925" indent="-288925" eaLnBrk="1" hangingPunct="1">
              <a:spcBef>
                <a:spcPts val="600"/>
              </a:spcBef>
              <a:spcAft>
                <a:spcPts val="600"/>
              </a:spcAft>
            </a:pPr>
            <a:r>
              <a:rPr lang="en-US" sz="1600" b="1" dirty="0" smtClean="0"/>
              <a:t>Segment </a:t>
            </a:r>
            <a:r>
              <a:rPr lang="en-US" sz="1600" b="1" dirty="0" smtClean="0"/>
              <a:t>10:</a:t>
            </a:r>
            <a:r>
              <a:rPr lang="en-US" sz="1600" dirty="0" smtClean="0"/>
              <a:t>  </a:t>
            </a:r>
            <a:r>
              <a:rPr lang="en-US" sz="1600" dirty="0" smtClean="0"/>
              <a:t>Additional Items					Slide </a:t>
            </a:r>
            <a:r>
              <a:rPr lang="en-US" sz="1600" dirty="0" smtClean="0"/>
              <a:t>43</a:t>
            </a:r>
            <a:endParaRPr lang="en-US" sz="1600" dirty="0" smtClean="0"/>
          </a:p>
        </p:txBody>
      </p:sp>
    </p:spTree>
    <p:extLst>
      <p:ext uri="{BB962C8B-B14F-4D97-AF65-F5344CB8AC3E}">
        <p14:creationId xmlns:p14="http://schemas.microsoft.com/office/powerpoint/2010/main" val="1143094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Issue Identification</a:t>
            </a:r>
          </a:p>
        </p:txBody>
      </p:sp>
      <p:sp>
        <p:nvSpPr>
          <p:cNvPr id="3" name="Content Placeholder 2"/>
          <p:cNvSpPr>
            <a:spLocks noGrp="1"/>
          </p:cNvSpPr>
          <p:nvPr>
            <p:ph idx="1"/>
          </p:nvPr>
        </p:nvSpPr>
        <p:spPr>
          <a:xfrm>
            <a:off x="500137" y="1278529"/>
            <a:ext cx="8229600" cy="4525962"/>
          </a:xfrm>
        </p:spPr>
        <p:txBody>
          <a:bodyPr/>
          <a:lstStyle/>
          <a:p>
            <a:r>
              <a:rPr lang="en-US" sz="1800" dirty="0" smtClean="0"/>
              <a:t>7.1.2 Enhancement</a:t>
            </a:r>
          </a:p>
          <a:p>
            <a:pPr lvl="1"/>
            <a:r>
              <a:rPr lang="en-US" sz="1600" dirty="0" smtClean="0"/>
              <a:t>Implements </a:t>
            </a:r>
            <a:r>
              <a:rPr lang="en-US" sz="1600" b="1" u="sng" dirty="0"/>
              <a:t>overrideable edits </a:t>
            </a:r>
            <a:r>
              <a:rPr lang="en-US" sz="1600" dirty="0" smtClean="0"/>
              <a:t>across multiple reference tables that are invoked </a:t>
            </a:r>
            <a:r>
              <a:rPr lang="en-US" sz="1600" dirty="0"/>
              <a:t>during </a:t>
            </a:r>
            <a:r>
              <a:rPr lang="en-US" sz="1600" dirty="0" smtClean="0"/>
              <a:t>the </a:t>
            </a:r>
            <a:r>
              <a:rPr lang="en-US" sz="1600" b="1" u="sng" dirty="0" smtClean="0"/>
              <a:t>verification </a:t>
            </a:r>
            <a:r>
              <a:rPr lang="en-US" sz="1600" b="1" u="sng" dirty="0"/>
              <a:t>and submission of </a:t>
            </a:r>
            <a:r>
              <a:rPr lang="en-US" sz="1600" b="1" u="sng" dirty="0" smtClean="0"/>
              <a:t>disbursement</a:t>
            </a:r>
            <a:r>
              <a:rPr lang="en-US" sz="1600" dirty="0" smtClean="0"/>
              <a:t> transactions.</a:t>
            </a:r>
          </a:p>
          <a:p>
            <a:pPr lvl="2"/>
            <a:r>
              <a:rPr lang="en-US" sz="1400" dirty="0" smtClean="0"/>
              <a:t>Reduces common errors that cause dropped </a:t>
            </a:r>
            <a:r>
              <a:rPr lang="en-US" sz="1400" dirty="0"/>
              <a:t>disbursement schedules during execution of the Automated Disbursement batch </a:t>
            </a:r>
            <a:r>
              <a:rPr lang="en-US" sz="1400" dirty="0" smtClean="0"/>
              <a:t>processes.</a:t>
            </a:r>
          </a:p>
          <a:p>
            <a:pPr lvl="2"/>
            <a:endParaRPr lang="en-US" sz="800" dirty="0" smtClean="0"/>
          </a:p>
          <a:p>
            <a:pPr lvl="1"/>
            <a:r>
              <a:rPr lang="en-US" sz="1600" dirty="0" smtClean="0"/>
              <a:t>Edits For Check/Electronic Fund Transfer (EFT) payables:</a:t>
            </a:r>
          </a:p>
          <a:p>
            <a:pPr lvl="2"/>
            <a:r>
              <a:rPr lang="en-US" sz="1400" dirty="0" smtClean="0"/>
              <a:t>Ensure there </a:t>
            </a:r>
            <a:r>
              <a:rPr lang="en-US" sz="1400" dirty="0"/>
              <a:t>is a </a:t>
            </a:r>
            <a:r>
              <a:rPr lang="en-US" sz="1400" b="1" u="sng" dirty="0"/>
              <a:t>“Disbursement In Transit” Accounting Event</a:t>
            </a:r>
            <a:r>
              <a:rPr lang="en-US" sz="1400" dirty="0"/>
              <a:t> established on the Transaction Definition maintenance table whenever the disbursing method is set to </a:t>
            </a:r>
            <a:r>
              <a:rPr lang="en-US" sz="1400" dirty="0" smtClean="0"/>
              <a:t>Treasury Disbursing.</a:t>
            </a:r>
          </a:p>
          <a:p>
            <a:pPr lvl="2"/>
            <a:r>
              <a:rPr lang="en-US" sz="1400" dirty="0" smtClean="0"/>
              <a:t>Determine </a:t>
            </a:r>
            <a:r>
              <a:rPr lang="en-US" sz="1400" b="1" u="sng" dirty="0"/>
              <a:t>if the line is eligible for Prompt </a:t>
            </a:r>
            <a:r>
              <a:rPr lang="en-US" sz="1400" b="1" u="sng" dirty="0" smtClean="0"/>
              <a:t>Pay</a:t>
            </a:r>
            <a:r>
              <a:rPr lang="en-US" sz="1400" dirty="0" smtClean="0"/>
              <a:t> if an entry exists on the Interest, Penalty, and Discount Distribution table for the fund referenced on the transaction.</a:t>
            </a:r>
          </a:p>
          <a:p>
            <a:pPr lvl="2"/>
            <a:r>
              <a:rPr lang="en-US" sz="1400" dirty="0" smtClean="0"/>
              <a:t>Ensure that a </a:t>
            </a:r>
            <a:r>
              <a:rPr lang="en-US" sz="1400" b="1" u="sng" dirty="0" smtClean="0"/>
              <a:t>Schedule Number Template </a:t>
            </a:r>
            <a:r>
              <a:rPr lang="en-US" sz="1400" dirty="0" smtClean="0"/>
              <a:t>has been established for the anticipated Schedule Number used for the payment during the fiscal year of the disbursement.</a:t>
            </a:r>
          </a:p>
          <a:p>
            <a:pPr lvl="2"/>
            <a:endParaRPr lang="en-US" sz="800" dirty="0" smtClean="0"/>
          </a:p>
          <a:p>
            <a:pPr lvl="1"/>
            <a:r>
              <a:rPr lang="en-US" sz="1600" dirty="0" smtClean="0"/>
              <a:t>Applies </a:t>
            </a:r>
            <a:r>
              <a:rPr lang="en-US" sz="1600" b="1" u="sng" dirty="0" smtClean="0"/>
              <a:t>existing </a:t>
            </a:r>
            <a:r>
              <a:rPr lang="en-US" sz="1600" b="1" u="sng" dirty="0"/>
              <a:t>edits </a:t>
            </a:r>
            <a:r>
              <a:rPr lang="en-US" sz="1600" dirty="0" smtClean="0"/>
              <a:t>on </a:t>
            </a:r>
            <a:r>
              <a:rPr lang="en-US" sz="1600" dirty="0"/>
              <a:t>the Imprest Fund (IF), Itemized Payment (IP), Travel Advance (TN), Third Party Payment Voucher (TP), and Travel Voucher (TV) Document Categories </a:t>
            </a:r>
            <a:r>
              <a:rPr lang="en-US" sz="1600" dirty="0" smtClean="0"/>
              <a:t>to </a:t>
            </a:r>
            <a:r>
              <a:rPr lang="en-US" sz="1600" dirty="0"/>
              <a:t>the </a:t>
            </a:r>
            <a:r>
              <a:rPr lang="en-US" sz="1600" b="1" u="sng" dirty="0"/>
              <a:t>Itemized Match Invoice (II)</a:t>
            </a:r>
            <a:r>
              <a:rPr lang="en-US" sz="1600" b="1" dirty="0"/>
              <a:t> </a:t>
            </a:r>
            <a:r>
              <a:rPr lang="en-US" sz="1600" dirty="0"/>
              <a:t>Document </a:t>
            </a:r>
            <a:r>
              <a:rPr lang="en-US" sz="1600" dirty="0" smtClean="0"/>
              <a:t>Category.</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20</a:t>
            </a:fld>
            <a:endParaRPr lang="en-US" dirty="0"/>
          </a:p>
        </p:txBody>
      </p:sp>
    </p:spTree>
    <p:extLst>
      <p:ext uri="{BB962C8B-B14F-4D97-AF65-F5344CB8AC3E}">
        <p14:creationId xmlns:p14="http://schemas.microsoft.com/office/powerpoint/2010/main" val="1879088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a:t>4</a:t>
            </a:r>
            <a:r>
              <a:rPr lang="en-US" sz="3600" dirty="0" smtClean="0"/>
              <a:t>:</a:t>
            </a:r>
          </a:p>
          <a:p>
            <a:pPr algn="ctr">
              <a:buNone/>
            </a:pPr>
            <a:r>
              <a:rPr lang="en-US" sz="3600" b="1" dirty="0" smtClean="0"/>
              <a:t>Workflow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21</a:t>
            </a:fld>
            <a:endParaRPr lang="en-US" dirty="0"/>
          </a:p>
        </p:txBody>
      </p:sp>
    </p:spTree>
    <p:extLst>
      <p:ext uri="{BB962C8B-B14F-4D97-AF65-F5344CB8AC3E}">
        <p14:creationId xmlns:p14="http://schemas.microsoft.com/office/powerpoint/2010/main" val="13977374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Inbox Fields</a:t>
            </a:r>
          </a:p>
        </p:txBody>
      </p:sp>
      <p:sp>
        <p:nvSpPr>
          <p:cNvPr id="3" name="Content Placeholder 2"/>
          <p:cNvSpPr>
            <a:spLocks noGrp="1"/>
          </p:cNvSpPr>
          <p:nvPr>
            <p:ph idx="1"/>
          </p:nvPr>
        </p:nvSpPr>
        <p:spPr>
          <a:xfrm>
            <a:off x="471027" y="1182835"/>
            <a:ext cx="8229600" cy="4525962"/>
          </a:xfrm>
        </p:spPr>
        <p:txBody>
          <a:bodyPr/>
          <a:lstStyle/>
          <a:p>
            <a:r>
              <a:rPr lang="en-US" sz="1800" dirty="0" smtClean="0"/>
              <a:t>7.1.2 Enhancement</a:t>
            </a:r>
          </a:p>
          <a:p>
            <a:pPr lvl="1"/>
            <a:r>
              <a:rPr lang="en-US" sz="1600" dirty="0" smtClean="0"/>
              <a:t>Expands Inbox </a:t>
            </a:r>
            <a:r>
              <a:rPr lang="en-US" sz="1600" dirty="0"/>
              <a:t>S</a:t>
            </a:r>
            <a:r>
              <a:rPr lang="x-none" sz="1600" smtClean="0"/>
              <a:t>earch </a:t>
            </a:r>
            <a:r>
              <a:rPr lang="en-US" sz="1600" dirty="0"/>
              <a:t>C</a:t>
            </a:r>
            <a:r>
              <a:rPr lang="x-none" sz="1600" smtClean="0"/>
              <a:t>riteria </a:t>
            </a:r>
            <a:r>
              <a:rPr lang="x-none" sz="1600"/>
              <a:t>and </a:t>
            </a:r>
            <a:r>
              <a:rPr lang="x-none" sz="1600" b="1" u="sng"/>
              <a:t>adds new fields</a:t>
            </a:r>
            <a:r>
              <a:rPr lang="x-none" sz="1600"/>
              <a:t> to the </a:t>
            </a:r>
            <a:r>
              <a:rPr lang="en-US" sz="1600" dirty="0" smtClean="0"/>
              <a:t>Item Collection</a:t>
            </a:r>
            <a:r>
              <a:rPr lang="x-none" sz="1600" smtClean="0"/>
              <a:t> </a:t>
            </a:r>
            <a:r>
              <a:rPr lang="x-none" sz="1600"/>
              <a:t>for the Inbox and Completed Tasks </a:t>
            </a:r>
            <a:r>
              <a:rPr lang="en-US" sz="1600" dirty="0" smtClean="0"/>
              <a:t>tabs.</a:t>
            </a:r>
            <a:endParaRPr lang="en-US" sz="1600" dirty="0"/>
          </a:p>
          <a:p>
            <a:pPr lvl="2"/>
            <a:r>
              <a:rPr lang="en-US" sz="1600" dirty="0" smtClean="0"/>
              <a:t>A</a:t>
            </a:r>
            <a:r>
              <a:rPr lang="x-none" sz="1600" smtClean="0"/>
              <a:t>dditional </a:t>
            </a:r>
            <a:r>
              <a:rPr lang="en-US" sz="1600" dirty="0"/>
              <a:t>S</a:t>
            </a:r>
            <a:r>
              <a:rPr lang="x-none" sz="1600" smtClean="0"/>
              <a:t>earch criteria</a:t>
            </a:r>
            <a:r>
              <a:rPr lang="en-US" sz="1600" dirty="0" smtClean="0"/>
              <a:t>:</a:t>
            </a:r>
          </a:p>
          <a:p>
            <a:pPr lvl="3"/>
            <a:r>
              <a:rPr lang="en-US" sz="1600" dirty="0" smtClean="0"/>
              <a:t>Document Information, Vendor Information, etc.</a:t>
            </a:r>
          </a:p>
          <a:p>
            <a:pPr lvl="3"/>
            <a:endParaRPr lang="en-US" sz="1200" dirty="0"/>
          </a:p>
          <a:p>
            <a:pPr lvl="3"/>
            <a:endParaRPr lang="en-US" sz="1200" dirty="0" smtClean="0"/>
          </a:p>
          <a:p>
            <a:pPr lvl="3"/>
            <a:endParaRPr lang="en-US" sz="1200" dirty="0"/>
          </a:p>
          <a:p>
            <a:pPr lvl="3"/>
            <a:endParaRPr lang="en-US" sz="1200" dirty="0" smtClean="0"/>
          </a:p>
          <a:p>
            <a:pPr lvl="3"/>
            <a:endParaRPr lang="en-US" sz="1200" dirty="0" smtClean="0"/>
          </a:p>
          <a:p>
            <a:pPr lvl="3"/>
            <a:endParaRPr lang="en-US" sz="1200" dirty="0"/>
          </a:p>
          <a:p>
            <a:pPr lvl="3"/>
            <a:endParaRPr lang="en-US" sz="1200" dirty="0" smtClean="0"/>
          </a:p>
          <a:p>
            <a:pPr lvl="3"/>
            <a:endParaRPr lang="en-US" sz="1200" dirty="0"/>
          </a:p>
          <a:p>
            <a:pPr lvl="3"/>
            <a:endParaRPr lang="en-US" sz="1200" dirty="0"/>
          </a:p>
          <a:p>
            <a:pPr lvl="3"/>
            <a:endParaRPr lang="en-US" sz="12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22</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65" y="2658139"/>
            <a:ext cx="5732647" cy="392881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791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Inbox Fields</a:t>
            </a:r>
          </a:p>
        </p:txBody>
      </p:sp>
      <p:sp>
        <p:nvSpPr>
          <p:cNvPr id="3" name="Content Placeholder 2"/>
          <p:cNvSpPr>
            <a:spLocks noGrp="1"/>
          </p:cNvSpPr>
          <p:nvPr>
            <p:ph idx="1"/>
          </p:nvPr>
        </p:nvSpPr>
        <p:spPr>
          <a:xfrm>
            <a:off x="127998" y="1363589"/>
            <a:ext cx="8229600" cy="4525962"/>
          </a:xfrm>
        </p:spPr>
        <p:txBody>
          <a:bodyPr/>
          <a:lstStyle/>
          <a:p>
            <a:pPr lvl="2"/>
            <a:r>
              <a:rPr lang="en-US" sz="1800" dirty="0"/>
              <a:t>Additional </a:t>
            </a:r>
            <a:r>
              <a:rPr lang="en-US" sz="1800" dirty="0" smtClean="0"/>
              <a:t>Item Collection values</a:t>
            </a:r>
            <a:endParaRPr lang="en-US" sz="1800" dirty="0"/>
          </a:p>
          <a:p>
            <a:pPr lvl="3"/>
            <a:r>
              <a:rPr lang="x-none" sz="1600"/>
              <a:t>Document </a:t>
            </a:r>
            <a:r>
              <a:rPr lang="x-none" sz="1600" smtClean="0"/>
              <a:t>Status</a:t>
            </a:r>
            <a:endParaRPr lang="en-US" sz="1600" dirty="0" smtClean="0"/>
          </a:p>
          <a:p>
            <a:pPr lvl="3"/>
            <a:r>
              <a:rPr lang="x-none" sz="1600" smtClean="0"/>
              <a:t>Accounting Period</a:t>
            </a:r>
            <a:endParaRPr lang="en-US" sz="1600" dirty="0" smtClean="0"/>
          </a:p>
          <a:p>
            <a:pPr lvl="3"/>
            <a:r>
              <a:rPr lang="x-none" sz="1600" smtClean="0"/>
              <a:t>Vendor Name</a:t>
            </a:r>
            <a:endParaRPr lang="en-US" sz="1600" dirty="0" smtClean="0"/>
          </a:p>
          <a:p>
            <a:pPr lvl="3"/>
            <a:r>
              <a:rPr lang="x-none" sz="1600" smtClean="0"/>
              <a:t>Vendor Code</a:t>
            </a:r>
            <a:endParaRPr lang="en-US" sz="1600" dirty="0" smtClean="0"/>
          </a:p>
          <a:p>
            <a:pPr lvl="3"/>
            <a:r>
              <a:rPr lang="x-none" sz="1600" smtClean="0"/>
              <a:t>Vendor </a:t>
            </a:r>
            <a:r>
              <a:rPr lang="x-none" sz="1600"/>
              <a:t>Address </a:t>
            </a:r>
            <a:r>
              <a:rPr lang="x-none" sz="1600" smtClean="0"/>
              <a:t>Code</a:t>
            </a:r>
            <a:endParaRPr lang="en-US" sz="1600" dirty="0" smtClean="0"/>
          </a:p>
          <a:p>
            <a:pPr lvl="3"/>
            <a:r>
              <a:rPr lang="x-none" sz="1600"/>
              <a:t>Total Funded </a:t>
            </a:r>
            <a:r>
              <a:rPr lang="x-none" sz="1600" smtClean="0"/>
              <a:t>Amount</a:t>
            </a:r>
            <a:endParaRPr lang="en-US" sz="1600" dirty="0" smtClean="0"/>
          </a:p>
          <a:p>
            <a:pPr lvl="3"/>
            <a:endParaRPr lang="en-US" sz="1600" dirty="0" smtClean="0"/>
          </a:p>
          <a:p>
            <a:pPr lvl="2"/>
            <a:r>
              <a:rPr lang="en-US" sz="1600" dirty="0" smtClean="0"/>
              <a:t>A</a:t>
            </a:r>
            <a:r>
              <a:rPr lang="x-none" sz="1600"/>
              <a:t>dditional values allow users to sort the Inbox tasks by the desired column</a:t>
            </a:r>
            <a:r>
              <a:rPr lang="en-US" sz="1600" dirty="0"/>
              <a:t> and </a:t>
            </a:r>
            <a:r>
              <a:rPr lang="x-none" sz="1600"/>
              <a:t>quickly determine </a:t>
            </a:r>
            <a:r>
              <a:rPr lang="en-US" sz="1600" dirty="0"/>
              <a:t>appropriate </a:t>
            </a:r>
            <a:r>
              <a:rPr lang="en-US" sz="1600" dirty="0" smtClean="0"/>
              <a:t>task.</a:t>
            </a:r>
            <a:endParaRPr lang="en-US" sz="20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23</a:t>
            </a:fld>
            <a:endParaRPr lang="en-US" dirty="0"/>
          </a:p>
        </p:txBody>
      </p:sp>
      <p:pic>
        <p:nvPicPr>
          <p:cNvPr id="1462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21" y="4723933"/>
            <a:ext cx="8244035" cy="107774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bwMode="auto">
          <a:xfrm>
            <a:off x="2573070" y="1654688"/>
            <a:ext cx="3742669" cy="306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3"/>
            <a:r>
              <a:rPr lang="x-none" sz="1600" kern="0" smtClean="0"/>
              <a:t>Header-level User Defined Fields</a:t>
            </a:r>
            <a:endParaRPr lang="en-US" sz="1600" kern="0" dirty="0" smtClean="0"/>
          </a:p>
          <a:p>
            <a:pPr lvl="3"/>
            <a:r>
              <a:rPr lang="x-none" sz="1600" kern="0" smtClean="0"/>
              <a:t>Header-level Description Field</a:t>
            </a:r>
            <a:endParaRPr lang="en-US" sz="1600" kern="0" dirty="0" smtClean="0"/>
          </a:p>
          <a:p>
            <a:pPr lvl="3"/>
            <a:r>
              <a:rPr lang="x-none" sz="1600" kern="0" smtClean="0"/>
              <a:t>Header-level Contract Number/BPA Number</a:t>
            </a:r>
            <a:endParaRPr lang="en-US" sz="1600" kern="0" dirty="0" smtClean="0"/>
          </a:p>
          <a:p>
            <a:pPr lvl="3"/>
            <a:r>
              <a:rPr lang="x-none" sz="1600" kern="0" smtClean="0"/>
              <a:t>Document Number</a:t>
            </a:r>
            <a:endParaRPr lang="en-US" kern="0" dirty="0"/>
          </a:p>
        </p:txBody>
      </p:sp>
      <p:sp>
        <p:nvSpPr>
          <p:cNvPr id="9" name="Content Placeholder 2"/>
          <p:cNvSpPr txBox="1">
            <a:spLocks/>
          </p:cNvSpPr>
          <p:nvPr/>
        </p:nvSpPr>
        <p:spPr bwMode="auto">
          <a:xfrm>
            <a:off x="5170840" y="1654688"/>
            <a:ext cx="4090119" cy="319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3"/>
            <a:r>
              <a:rPr lang="x-none" sz="1600" kern="0" smtClean="0"/>
              <a:t>Document Title</a:t>
            </a:r>
            <a:endParaRPr lang="en-US" sz="1600" kern="0" dirty="0" smtClean="0"/>
          </a:p>
          <a:p>
            <a:pPr lvl="3"/>
            <a:r>
              <a:rPr lang="x-none" sz="1600" kern="0" smtClean="0"/>
              <a:t>Document Type</a:t>
            </a:r>
            <a:endParaRPr lang="en-US" sz="1600" kern="0" dirty="0" smtClean="0"/>
          </a:p>
          <a:p>
            <a:pPr lvl="3"/>
            <a:r>
              <a:rPr lang="x-none" sz="1600" kern="0" smtClean="0"/>
              <a:t>Document Date</a:t>
            </a:r>
            <a:endParaRPr lang="en-US" sz="1600" kern="0" dirty="0" smtClean="0"/>
          </a:p>
          <a:p>
            <a:pPr lvl="3"/>
            <a:r>
              <a:rPr lang="x-none" sz="1600" kern="0" smtClean="0"/>
              <a:t>Document Classification</a:t>
            </a:r>
            <a:endParaRPr lang="en-US" sz="1600" kern="0" dirty="0" smtClean="0"/>
          </a:p>
          <a:p>
            <a:pPr lvl="3"/>
            <a:r>
              <a:rPr lang="x-none" sz="1600" kern="0" smtClean="0"/>
              <a:t>Amendment Number</a:t>
            </a:r>
            <a:endParaRPr lang="en-US" sz="1600" kern="0" dirty="0" smtClean="0"/>
          </a:p>
          <a:p>
            <a:pPr lvl="3"/>
            <a:r>
              <a:rPr lang="x-none" sz="1600" kern="0" smtClean="0"/>
              <a:t>Security Organizatio</a:t>
            </a:r>
            <a:r>
              <a:rPr lang="en-US" sz="1600" kern="0" dirty="0" smtClean="0"/>
              <a:t>n</a:t>
            </a:r>
          </a:p>
          <a:p>
            <a:pPr marL="1028700" lvl="3" indent="0">
              <a:buNone/>
            </a:pPr>
            <a:endParaRPr lang="en-US" sz="1600" kern="0" dirty="0" smtClean="0"/>
          </a:p>
        </p:txBody>
      </p:sp>
    </p:spTree>
    <p:extLst>
      <p:ext uri="{BB962C8B-B14F-4D97-AF65-F5344CB8AC3E}">
        <p14:creationId xmlns:p14="http://schemas.microsoft.com/office/powerpoint/2010/main" val="3671104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Email Notification</a:t>
            </a:r>
          </a:p>
        </p:txBody>
      </p:sp>
      <p:sp>
        <p:nvSpPr>
          <p:cNvPr id="3" name="Content Placeholder 2"/>
          <p:cNvSpPr>
            <a:spLocks noGrp="1"/>
          </p:cNvSpPr>
          <p:nvPr>
            <p:ph idx="1"/>
          </p:nvPr>
        </p:nvSpPr>
        <p:spPr>
          <a:xfrm>
            <a:off x="468239" y="1257264"/>
            <a:ext cx="8229600" cy="4525962"/>
          </a:xfrm>
        </p:spPr>
        <p:txBody>
          <a:bodyPr/>
          <a:lstStyle/>
          <a:p>
            <a:r>
              <a:rPr lang="en-US" sz="1800" dirty="0" smtClean="0"/>
              <a:t>Inbox Functionality </a:t>
            </a:r>
            <a:r>
              <a:rPr lang="en-US" sz="1800" dirty="0"/>
              <a:t>O</a:t>
            </a:r>
            <a:r>
              <a:rPr lang="en-US" sz="1800" dirty="0" smtClean="0"/>
              <a:t>verview:</a:t>
            </a:r>
          </a:p>
          <a:p>
            <a:pPr lvl="1"/>
            <a:r>
              <a:rPr lang="en-US" sz="1600" dirty="0" smtClean="0"/>
              <a:t>The Pegasys Inbox allows users to manage </a:t>
            </a:r>
            <a:r>
              <a:rPr lang="en-US" sz="1600" dirty="0"/>
              <a:t>tasks, work assignments, and approve work. </a:t>
            </a:r>
            <a:endParaRPr lang="en-US" sz="1600" dirty="0" smtClean="0"/>
          </a:p>
          <a:p>
            <a:pPr lvl="1"/>
            <a:r>
              <a:rPr lang="en-US" sz="1600" dirty="0" smtClean="0"/>
              <a:t>Upon defined document processing, workflow </a:t>
            </a:r>
            <a:r>
              <a:rPr lang="en-US" sz="1600" dirty="0"/>
              <a:t>functionality </a:t>
            </a:r>
            <a:r>
              <a:rPr lang="en-US" sz="1600" dirty="0" smtClean="0"/>
              <a:t>sends </a:t>
            </a:r>
            <a:r>
              <a:rPr lang="en-US" sz="1600" dirty="0"/>
              <a:t>email notifications for the various tasks, informing the appropriate users that tasks are available for their review. </a:t>
            </a:r>
            <a:r>
              <a:rPr lang="en-US" sz="1800" dirty="0"/>
              <a:t> </a:t>
            </a:r>
            <a:endParaRPr lang="en-US" sz="1800" dirty="0" smtClean="0"/>
          </a:p>
          <a:p>
            <a:r>
              <a:rPr lang="en-US" sz="1800" dirty="0" smtClean="0"/>
              <a:t>7.1.2 Enhancement</a:t>
            </a:r>
            <a:endParaRPr lang="en-US" sz="1800" dirty="0"/>
          </a:p>
          <a:p>
            <a:pPr lvl="1"/>
            <a:r>
              <a:rPr lang="en-US" sz="1600" dirty="0" smtClean="0"/>
              <a:t>Provides </a:t>
            </a:r>
            <a:r>
              <a:rPr lang="en-US" sz="1600" dirty="0"/>
              <a:t>more </a:t>
            </a:r>
            <a:r>
              <a:rPr lang="en-US" sz="1600" b="1" u="sng" dirty="0"/>
              <a:t>extensive email notification</a:t>
            </a:r>
            <a:r>
              <a:rPr lang="en-US" sz="1600" dirty="0"/>
              <a:t> content </a:t>
            </a:r>
            <a:r>
              <a:rPr lang="en-US" sz="1600" dirty="0" smtClean="0"/>
              <a:t>configuration.</a:t>
            </a:r>
            <a:endParaRPr lang="en-US" sz="1600" dirty="0"/>
          </a:p>
          <a:p>
            <a:pPr lvl="1"/>
            <a:r>
              <a:rPr lang="en-US" sz="1600" dirty="0" smtClean="0"/>
              <a:t>Establishes a URL link within </a:t>
            </a:r>
            <a:r>
              <a:rPr lang="en-US" sz="1600" dirty="0"/>
              <a:t>the email notification that </a:t>
            </a:r>
            <a:r>
              <a:rPr lang="en-US" sz="1600" b="1" u="sng" dirty="0"/>
              <a:t>leads to the actual task</a:t>
            </a:r>
            <a:r>
              <a:rPr lang="en-US" sz="1600" dirty="0"/>
              <a:t> as opposed to the </a:t>
            </a:r>
            <a:r>
              <a:rPr lang="en-US" sz="1600" dirty="0" smtClean="0"/>
              <a:t>inbox.</a:t>
            </a:r>
          </a:p>
          <a:p>
            <a:pPr lvl="2"/>
            <a:r>
              <a:rPr lang="en-US" sz="1600" b="1" u="sng" dirty="0"/>
              <a:t>For users with Single Sign-On (SSO):</a:t>
            </a:r>
          </a:p>
          <a:p>
            <a:pPr lvl="3"/>
            <a:r>
              <a:rPr lang="en-US" sz="1600" dirty="0" smtClean="0"/>
              <a:t>Link </a:t>
            </a:r>
            <a:r>
              <a:rPr lang="en-US" sz="1600" dirty="0"/>
              <a:t>will take the user directly to the task itself in the View Mode rather than to the Pegasys </a:t>
            </a:r>
            <a:r>
              <a:rPr lang="en-US" sz="1600" dirty="0" smtClean="0"/>
              <a:t>Inbox.</a:t>
            </a:r>
            <a:endParaRPr lang="en-US" sz="1600" dirty="0"/>
          </a:p>
          <a:p>
            <a:pPr lvl="2"/>
            <a:r>
              <a:rPr lang="en-US" sz="1600" b="1" u="sng" dirty="0"/>
              <a:t>For users without </a:t>
            </a:r>
            <a:r>
              <a:rPr lang="en-US" sz="1600" b="1" u="sng" dirty="0" smtClean="0"/>
              <a:t>SSO</a:t>
            </a:r>
            <a:r>
              <a:rPr lang="en-US" sz="1600" b="1" u="sng" dirty="0"/>
              <a:t>:</a:t>
            </a:r>
          </a:p>
          <a:p>
            <a:pPr lvl="3"/>
            <a:r>
              <a:rPr lang="en-US" sz="1600" dirty="0"/>
              <a:t>URL will take user to Pegasys sign in page before they are taken to the View Mode.</a:t>
            </a:r>
          </a:p>
          <a:p>
            <a:pPr lvl="3"/>
            <a:r>
              <a:rPr lang="en-US" sz="1600" dirty="0"/>
              <a:t>From the View Mode the user may review and acquire the task in order to </a:t>
            </a:r>
            <a:r>
              <a:rPr lang="en-US" sz="1600" dirty="0" smtClean="0"/>
              <a:t>complete it.</a:t>
            </a:r>
            <a:endParaRPr lang="en-US" sz="1600" dirty="0"/>
          </a:p>
          <a:p>
            <a:pPr lvl="1"/>
            <a:r>
              <a:rPr lang="en-US" sz="1600" dirty="0" smtClean="0"/>
              <a:t>Extends </a:t>
            </a:r>
            <a:r>
              <a:rPr lang="en-US" sz="1600" dirty="0"/>
              <a:t>the new logic to supported tasks for mobile </a:t>
            </a:r>
            <a:r>
              <a:rPr lang="en-US" sz="1600" dirty="0" smtClean="0"/>
              <a:t>applications.</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24</a:t>
            </a:fld>
            <a:endParaRPr lang="en-US" dirty="0"/>
          </a:p>
        </p:txBody>
      </p:sp>
    </p:spTree>
    <p:extLst>
      <p:ext uri="{BB962C8B-B14F-4D97-AF65-F5344CB8AC3E}">
        <p14:creationId xmlns:p14="http://schemas.microsoft.com/office/powerpoint/2010/main" val="11627384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Email Notification</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25</a:t>
            </a:fld>
            <a:endParaRPr lang="en-US" dirty="0"/>
          </a:p>
        </p:txBody>
      </p:sp>
      <p:pic>
        <p:nvPicPr>
          <p:cNvPr id="6" name="Picture 5"/>
          <p:cNvPicPr/>
          <p:nvPr/>
        </p:nvPicPr>
        <p:blipFill>
          <a:blip r:embed="rId2"/>
          <a:stretch>
            <a:fillRect/>
          </a:stretch>
        </p:blipFill>
        <p:spPr>
          <a:xfrm>
            <a:off x="1616149" y="1424763"/>
            <a:ext cx="5943600" cy="3285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49106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View Workflow </a:t>
            </a:r>
            <a:r>
              <a:rPr lang="en-US" dirty="0" smtClean="0"/>
              <a:t/>
            </a:r>
            <a:br>
              <a:rPr lang="en-US" dirty="0" smtClean="0"/>
            </a:br>
            <a:r>
              <a:rPr lang="en-US" dirty="0" smtClean="0"/>
              <a:t>Tasks </a:t>
            </a:r>
            <a:r>
              <a:rPr lang="en-US" dirty="0"/>
              <a:t>without Acquiring</a:t>
            </a:r>
          </a:p>
        </p:txBody>
      </p:sp>
      <p:sp>
        <p:nvSpPr>
          <p:cNvPr id="3" name="Content Placeholder 2"/>
          <p:cNvSpPr>
            <a:spLocks noGrp="1"/>
          </p:cNvSpPr>
          <p:nvPr>
            <p:ph idx="1"/>
          </p:nvPr>
        </p:nvSpPr>
        <p:spPr>
          <a:xfrm>
            <a:off x="617094" y="1278525"/>
            <a:ext cx="8378049" cy="4525962"/>
          </a:xfrm>
        </p:spPr>
        <p:txBody>
          <a:bodyPr/>
          <a:lstStyle/>
          <a:p>
            <a:r>
              <a:rPr lang="en-US" sz="2000" dirty="0" smtClean="0"/>
              <a:t>7.1.2 Enhancement</a:t>
            </a:r>
          </a:p>
          <a:p>
            <a:pPr lvl="1"/>
            <a:r>
              <a:rPr lang="en-US" sz="1800" dirty="0" smtClean="0"/>
              <a:t>Provides </a:t>
            </a:r>
            <a:r>
              <a:rPr lang="en-US" sz="1800" dirty="0"/>
              <a:t>the ability for a user to </a:t>
            </a:r>
            <a:r>
              <a:rPr lang="en-US" sz="1800" b="1" u="sng" dirty="0"/>
              <a:t>view an inbox task without acquiring</a:t>
            </a:r>
            <a:r>
              <a:rPr lang="en-US" sz="1800" dirty="0"/>
              <a:t> </a:t>
            </a:r>
            <a:r>
              <a:rPr lang="en-US" sz="1800" dirty="0" smtClean="0"/>
              <a:t>it.</a:t>
            </a:r>
          </a:p>
          <a:p>
            <a:pPr lvl="2"/>
            <a:r>
              <a:rPr lang="en-US" sz="1800" dirty="0" smtClean="0"/>
              <a:t>Users can </a:t>
            </a:r>
            <a:r>
              <a:rPr lang="en-US" sz="1800" dirty="0"/>
              <a:t>review detailed task information before acquiring it and removing the task from the inboxes of other </a:t>
            </a:r>
            <a:r>
              <a:rPr lang="en-US" sz="1800" dirty="0" smtClean="0"/>
              <a:t>assignees.</a:t>
            </a:r>
          </a:p>
          <a:p>
            <a:pPr lvl="1"/>
            <a:r>
              <a:rPr lang="en-US" sz="1800" dirty="0" smtClean="0"/>
              <a:t>Provides the ability for a </a:t>
            </a:r>
            <a:r>
              <a:rPr lang="en-US" sz="1800" b="1" u="sng" dirty="0" smtClean="0"/>
              <a:t>user to acquire </a:t>
            </a:r>
            <a:r>
              <a:rPr lang="en-US" sz="1800" b="1" u="sng" dirty="0"/>
              <a:t>and complete the task</a:t>
            </a:r>
            <a:r>
              <a:rPr lang="en-US" sz="1800" dirty="0"/>
              <a:t> that is being viewed </a:t>
            </a:r>
            <a:r>
              <a:rPr lang="en-US" sz="1800" b="1" u="sng" dirty="0"/>
              <a:t>without having to return to the </a:t>
            </a:r>
            <a:r>
              <a:rPr lang="en-US" sz="1800" b="1" u="sng" dirty="0" smtClean="0"/>
              <a:t>Inbox.</a:t>
            </a:r>
            <a:endParaRPr lang="en-US" sz="1800" b="1" u="sng"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26</a:t>
            </a:fld>
            <a:endParaRPr lang="en-US" dirty="0"/>
          </a:p>
        </p:txBody>
      </p:sp>
      <p:pic>
        <p:nvPicPr>
          <p:cNvPr id="146432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867" y="3168503"/>
            <a:ext cx="2798268" cy="332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4487013" y="5709500"/>
            <a:ext cx="414633" cy="24473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045194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5:</a:t>
            </a:r>
          </a:p>
          <a:p>
            <a:pPr algn="ctr">
              <a:buNone/>
            </a:pPr>
            <a:r>
              <a:rPr lang="en-US" sz="3600" b="1" dirty="0" smtClean="0"/>
              <a:t>Budget Execution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27</a:t>
            </a:fld>
            <a:endParaRPr lang="en-US" dirty="0"/>
          </a:p>
        </p:txBody>
      </p:sp>
    </p:spTree>
    <p:extLst>
      <p:ext uri="{BB962C8B-B14F-4D97-AF65-F5344CB8AC3E}">
        <p14:creationId xmlns:p14="http://schemas.microsoft.com/office/powerpoint/2010/main" val="8912274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14" y="2906700"/>
            <a:ext cx="5336209" cy="379181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17384" y="331788"/>
            <a:ext cx="7381875" cy="563562"/>
          </a:xfrm>
        </p:spPr>
        <p:txBody>
          <a:bodyPr/>
          <a:lstStyle/>
          <a:p>
            <a:r>
              <a:rPr lang="en-US" dirty="0"/>
              <a:t>Exportable Fiscal Year Budget Query</a:t>
            </a:r>
          </a:p>
        </p:txBody>
      </p:sp>
      <p:sp>
        <p:nvSpPr>
          <p:cNvPr id="3" name="Content Placeholder 2"/>
          <p:cNvSpPr>
            <a:spLocks noGrp="1"/>
          </p:cNvSpPr>
          <p:nvPr>
            <p:ph idx="1"/>
          </p:nvPr>
        </p:nvSpPr>
        <p:spPr>
          <a:xfrm>
            <a:off x="553301" y="1161570"/>
            <a:ext cx="8229600" cy="4525962"/>
          </a:xfrm>
        </p:spPr>
        <p:txBody>
          <a:bodyPr/>
          <a:lstStyle/>
          <a:p>
            <a:r>
              <a:rPr lang="en-US" sz="2000" dirty="0" smtClean="0"/>
              <a:t>7.1.2 Enhancement</a:t>
            </a:r>
          </a:p>
          <a:p>
            <a:pPr lvl="1"/>
            <a:r>
              <a:rPr lang="en-US" sz="1800" dirty="0" smtClean="0"/>
              <a:t>New query displays </a:t>
            </a:r>
            <a:r>
              <a:rPr lang="en-US" sz="1800" dirty="0"/>
              <a:t>the budget data summarized by fiscal year </a:t>
            </a:r>
            <a:r>
              <a:rPr lang="en-US" sz="1800" b="1" u="sng" dirty="0"/>
              <a:t>without first requiring the user to select</a:t>
            </a:r>
            <a:r>
              <a:rPr lang="en-US" sz="1800" dirty="0"/>
              <a:t> and view the data at the summary budget node </a:t>
            </a:r>
            <a:r>
              <a:rPr lang="en-US" sz="1800" dirty="0" smtClean="0"/>
              <a:t>level.</a:t>
            </a:r>
          </a:p>
          <a:p>
            <a:pPr lvl="2"/>
            <a:r>
              <a:rPr lang="en-US" sz="1800" dirty="0" smtClean="0"/>
              <a:t>Provides users </a:t>
            </a:r>
            <a:r>
              <a:rPr lang="en-US" sz="1800" dirty="0"/>
              <a:t>the ability to </a:t>
            </a:r>
            <a:r>
              <a:rPr lang="en-US" sz="1800" b="1" u="sng" dirty="0"/>
              <a:t>view multiple budget nodes</a:t>
            </a:r>
            <a:r>
              <a:rPr lang="en-US" sz="1800" dirty="0"/>
              <a:t> data in a single query </a:t>
            </a:r>
            <a:r>
              <a:rPr lang="en-US" sz="1800" dirty="0" smtClean="0"/>
              <a:t>window.</a:t>
            </a: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28</a:t>
            </a:fld>
            <a:endParaRPr lang="en-US" dirty="0"/>
          </a:p>
        </p:txBody>
      </p:sp>
      <p:pic>
        <p:nvPicPr>
          <p:cNvPr id="14653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85" y="3476061"/>
            <a:ext cx="3778737" cy="1721727"/>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5131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smtClean="0"/>
              <a:t>6:</a:t>
            </a:r>
            <a:endParaRPr lang="en-US" sz="3600" dirty="0" smtClean="0"/>
          </a:p>
          <a:p>
            <a:pPr algn="ctr">
              <a:buNone/>
            </a:pPr>
            <a:r>
              <a:rPr lang="en-US" sz="3600" b="1" dirty="0" smtClean="0"/>
              <a:t>Credit Card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29</a:t>
            </a:fld>
            <a:endParaRPr lang="en-US" dirty="0"/>
          </a:p>
        </p:txBody>
      </p:sp>
    </p:spTree>
    <p:extLst>
      <p:ext uri="{BB962C8B-B14F-4D97-AF65-F5344CB8AC3E}">
        <p14:creationId xmlns:p14="http://schemas.microsoft.com/office/powerpoint/2010/main" val="4030042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1:</a:t>
            </a:r>
          </a:p>
          <a:p>
            <a:pPr algn="ctr">
              <a:buNone/>
            </a:pPr>
            <a:r>
              <a:rPr lang="en-US" sz="3600" b="1" dirty="0" smtClean="0"/>
              <a:t>Pegasys 7.1.2 Upgrade Overview</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a:t>
            </a:fld>
            <a:endParaRPr lang="en-US" dirty="0"/>
          </a:p>
        </p:txBody>
      </p:sp>
    </p:spTree>
    <p:extLst>
      <p:ext uri="{BB962C8B-B14F-4D97-AF65-F5344CB8AC3E}">
        <p14:creationId xmlns:p14="http://schemas.microsoft.com/office/powerpoint/2010/main" val="3816567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16" y="331788"/>
            <a:ext cx="7381875" cy="563562"/>
          </a:xfrm>
        </p:spPr>
        <p:txBody>
          <a:bodyPr/>
          <a:lstStyle/>
          <a:p>
            <a:r>
              <a:rPr lang="en-US" dirty="0" smtClean="0"/>
              <a:t>Credit Card Statement Reconciliation</a:t>
            </a:r>
            <a:br>
              <a:rPr lang="en-US" dirty="0" smtClean="0"/>
            </a:br>
            <a:r>
              <a:rPr lang="en-US" dirty="0" smtClean="0"/>
              <a:t>Notebook </a:t>
            </a:r>
            <a:endParaRPr lang="en-US" dirty="0"/>
          </a:p>
        </p:txBody>
      </p:sp>
      <p:sp>
        <p:nvSpPr>
          <p:cNvPr id="3" name="Content Placeholder 2"/>
          <p:cNvSpPr>
            <a:spLocks noGrp="1"/>
          </p:cNvSpPr>
          <p:nvPr>
            <p:ph idx="1"/>
          </p:nvPr>
        </p:nvSpPr>
        <p:spPr>
          <a:xfrm>
            <a:off x="563932" y="1278528"/>
            <a:ext cx="8229600" cy="4525962"/>
          </a:xfrm>
        </p:spPr>
        <p:txBody>
          <a:bodyPr/>
          <a:lstStyle/>
          <a:p>
            <a:r>
              <a:rPr lang="en-US" sz="1800" dirty="0" smtClean="0"/>
              <a:t>7.1.2. Functionality</a:t>
            </a:r>
          </a:p>
          <a:p>
            <a:pPr lvl="1"/>
            <a:r>
              <a:rPr lang="en-US" sz="1800" dirty="0" smtClean="0"/>
              <a:t>Credit Card Statement Reconciliation Notebook Updates</a:t>
            </a:r>
          </a:p>
          <a:p>
            <a:pPr marL="1025525" lvl="2" indent="-342900">
              <a:buFont typeface="+mj-lt"/>
              <a:buAutoNum type="arabicPeriod"/>
            </a:pPr>
            <a:r>
              <a:rPr lang="en-US" sz="1600" dirty="0" smtClean="0"/>
              <a:t>Provides ability to </a:t>
            </a:r>
            <a:r>
              <a:rPr lang="en-US" sz="1600" b="1" u="sng" dirty="0" smtClean="0"/>
              <a:t>reconcile </a:t>
            </a:r>
            <a:r>
              <a:rPr lang="en-US" sz="1600" b="1" u="sng" dirty="0" smtClean="0"/>
              <a:t>transactions that do not reference a credit card</a:t>
            </a:r>
            <a:r>
              <a:rPr lang="en-US" sz="1600" dirty="0" smtClean="0"/>
              <a:t> </a:t>
            </a:r>
            <a:r>
              <a:rPr lang="en-US" sz="1600" dirty="0"/>
              <a:t>via the Add Transaction </a:t>
            </a:r>
            <a:r>
              <a:rPr lang="en-US" sz="1600" dirty="0" smtClean="0"/>
              <a:t>functionality. </a:t>
            </a:r>
          </a:p>
          <a:p>
            <a:pPr lvl="3"/>
            <a:r>
              <a:rPr lang="en-US" sz="1400" dirty="0" smtClean="0"/>
              <a:t>Enables </a:t>
            </a:r>
            <a:r>
              <a:rPr lang="en-US" sz="1400" dirty="0"/>
              <a:t>cardholders to </a:t>
            </a:r>
            <a:r>
              <a:rPr lang="en-US" sz="1400" b="1" u="sng" dirty="0"/>
              <a:t>reconcile</a:t>
            </a:r>
            <a:r>
              <a:rPr lang="en-US" sz="1400" dirty="0"/>
              <a:t> credit card charges and credits </a:t>
            </a:r>
            <a:r>
              <a:rPr lang="en-US" sz="1400" b="1" u="sng" dirty="0"/>
              <a:t>to any transaction</a:t>
            </a:r>
            <a:r>
              <a:rPr lang="en-US" sz="1400" dirty="0"/>
              <a:t> that was paid for with a credit </a:t>
            </a:r>
            <a:r>
              <a:rPr lang="en-US" sz="1400" dirty="0" smtClean="0"/>
              <a:t>card.</a:t>
            </a:r>
            <a:endParaRPr lang="en-US" sz="1400" dirty="0" smtClean="0"/>
          </a:p>
          <a:p>
            <a:pPr lvl="4"/>
            <a:r>
              <a:rPr lang="en-US" sz="1400" dirty="0"/>
              <a:t>I</a:t>
            </a:r>
            <a:r>
              <a:rPr lang="en-US" sz="1400" dirty="0" smtClean="0"/>
              <a:t>ncluding charges </a:t>
            </a:r>
            <a:r>
              <a:rPr lang="en-US" sz="1400" dirty="0"/>
              <a:t>where the credit card </a:t>
            </a:r>
            <a:r>
              <a:rPr lang="en-US" sz="1400" dirty="0" smtClean="0"/>
              <a:t>alias </a:t>
            </a:r>
            <a:r>
              <a:rPr lang="en-US" sz="1400" dirty="0"/>
              <a:t>was inadvertently left off of the credit card order at the time the transaction was entered into </a:t>
            </a:r>
            <a:r>
              <a:rPr lang="en-US" sz="1400" dirty="0" smtClean="0"/>
              <a:t>Pegasys.</a:t>
            </a:r>
          </a:p>
          <a:p>
            <a:pPr lvl="3"/>
            <a:r>
              <a:rPr lang="en-US" sz="1400" b="1" u="sng" dirty="0" smtClean="0"/>
              <a:t>No </a:t>
            </a:r>
            <a:r>
              <a:rPr lang="en-US" sz="1400" b="1" u="sng" dirty="0"/>
              <a:t>longer required to correct or amend the transaction</a:t>
            </a:r>
            <a:r>
              <a:rPr lang="en-US" sz="1400" b="1" dirty="0"/>
              <a:t> </a:t>
            </a:r>
            <a:r>
              <a:rPr lang="en-US" sz="1400" dirty="0"/>
              <a:t>prior to reconciliation for the sole purpose of adding the credit card </a:t>
            </a:r>
            <a:r>
              <a:rPr lang="en-US" sz="1400" dirty="0" smtClean="0"/>
              <a:t>alias.</a:t>
            </a:r>
            <a:endParaRPr lang="en-US" sz="14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30</a:t>
            </a:fld>
            <a:endParaRPr lang="en-US" dirty="0"/>
          </a:p>
        </p:txBody>
      </p:sp>
      <p:pic>
        <p:nvPicPr>
          <p:cNvPr id="1468418" name="Picture 10"/>
          <p:cNvPicPr>
            <a:picLocks noChangeAspect="1" noChangeArrowheads="1"/>
          </p:cNvPicPr>
          <p:nvPr/>
        </p:nvPicPr>
        <p:blipFill>
          <a:blip r:embed="rId3">
            <a:extLst>
              <a:ext uri="{28A0092B-C50C-407E-A947-70E740481C1C}">
                <a14:useLocalDpi xmlns:a14="http://schemas.microsoft.com/office/drawing/2010/main" val="0"/>
              </a:ext>
            </a:extLst>
          </a:blip>
          <a:srcRect t="32397" r="1788" b="13264"/>
          <a:stretch>
            <a:fillRect/>
          </a:stretch>
        </p:blipFill>
        <p:spPr bwMode="auto">
          <a:xfrm>
            <a:off x="1488558" y="4005705"/>
            <a:ext cx="6084723" cy="236242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5450441" y="5762846"/>
            <a:ext cx="672362" cy="34681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7753634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83" y="331788"/>
            <a:ext cx="7381875" cy="563562"/>
          </a:xfrm>
        </p:spPr>
        <p:txBody>
          <a:bodyPr/>
          <a:lstStyle/>
          <a:p>
            <a:r>
              <a:rPr lang="en-US" dirty="0"/>
              <a:t>Credit Card Statement Reconciliation</a:t>
            </a:r>
            <a:br>
              <a:rPr lang="en-US" dirty="0"/>
            </a:br>
            <a:r>
              <a:rPr lang="en-US" dirty="0"/>
              <a:t>Notebook </a:t>
            </a:r>
            <a:endParaRPr lang="en-US" dirty="0"/>
          </a:p>
        </p:txBody>
      </p:sp>
      <p:sp>
        <p:nvSpPr>
          <p:cNvPr id="3" name="Content Placeholder 2"/>
          <p:cNvSpPr>
            <a:spLocks noGrp="1"/>
          </p:cNvSpPr>
          <p:nvPr>
            <p:ph idx="1"/>
          </p:nvPr>
        </p:nvSpPr>
        <p:spPr>
          <a:xfrm>
            <a:off x="415076" y="1342324"/>
            <a:ext cx="8229600" cy="4525962"/>
          </a:xfrm>
        </p:spPr>
        <p:txBody>
          <a:bodyPr/>
          <a:lstStyle/>
          <a:p>
            <a:r>
              <a:rPr lang="en-US" sz="1600" dirty="0" smtClean="0"/>
              <a:t>Credit Card Reconciliation Notebook Updates cont.</a:t>
            </a:r>
          </a:p>
          <a:p>
            <a:pPr marL="688975" lvl="1" indent="-342900">
              <a:buFont typeface="+mj-lt"/>
              <a:buAutoNum type="arabicPeriod" startAt="2"/>
            </a:pPr>
            <a:r>
              <a:rPr lang="en-US" sz="1600" dirty="0" smtClean="0"/>
              <a:t>Cardholder </a:t>
            </a:r>
            <a:r>
              <a:rPr lang="en-US" sz="1600" dirty="0"/>
              <a:t>may now </a:t>
            </a:r>
            <a:r>
              <a:rPr lang="en-US" sz="1600" b="1" u="sng" dirty="0"/>
              <a:t>offset the charge and credit directly on the reconciliation notebook </a:t>
            </a:r>
            <a:r>
              <a:rPr lang="en-US" sz="1600" b="1" u="sng" dirty="0" smtClean="0"/>
              <a:t>.</a:t>
            </a:r>
            <a:endParaRPr lang="en-US" sz="1600" b="1" u="sng" dirty="0" smtClean="0"/>
          </a:p>
          <a:p>
            <a:pPr lvl="2"/>
            <a:r>
              <a:rPr lang="en-US" sz="1400" dirty="0" smtClean="0"/>
              <a:t>Occurs if </a:t>
            </a:r>
            <a:r>
              <a:rPr lang="en-US" sz="1400" dirty="0"/>
              <a:t>a charge and credit cancelling each other out are received from the bank prior to any payment to the bank being issued or reconciliation being </a:t>
            </a:r>
            <a:r>
              <a:rPr lang="en-US" sz="1400" dirty="0" smtClean="0"/>
              <a:t>performed.</a:t>
            </a:r>
          </a:p>
          <a:p>
            <a:pPr lvl="2"/>
            <a:r>
              <a:rPr lang="en-US" sz="1400" dirty="0" smtClean="0"/>
              <a:t>Prevents </a:t>
            </a:r>
            <a:r>
              <a:rPr lang="en-US" sz="1400" dirty="0"/>
              <a:t>the need for reconciling both statement lines in a single </a:t>
            </a:r>
            <a:r>
              <a:rPr lang="en-US" sz="1400" dirty="0" smtClean="0"/>
              <a:t>action.</a:t>
            </a:r>
          </a:p>
          <a:p>
            <a:pPr marL="574675" lvl="1" indent="-228600">
              <a:buFont typeface="+mj-lt"/>
              <a:buAutoNum type="arabicPeriod" startAt="3"/>
            </a:pPr>
            <a:r>
              <a:rPr lang="en-US" sz="1600" dirty="0"/>
              <a:t>More user-friendly </a:t>
            </a:r>
            <a:r>
              <a:rPr lang="en-US" sz="1600" dirty="0" smtClean="0"/>
              <a:t>platform</a:t>
            </a:r>
          </a:p>
          <a:p>
            <a:pPr marL="977900" lvl="2" indent="-285750"/>
            <a:r>
              <a:rPr lang="en-US" sz="1400" dirty="0"/>
              <a:t>U</a:t>
            </a:r>
            <a:r>
              <a:rPr lang="en-US" sz="1400" dirty="0" smtClean="0"/>
              <a:t>ser </a:t>
            </a:r>
            <a:r>
              <a:rPr lang="en-US" sz="1400" b="1" u="sng" dirty="0"/>
              <a:t>can add/remove several or all</a:t>
            </a:r>
            <a:r>
              <a:rPr lang="en-US" sz="1400" dirty="0"/>
              <a:t> credit cards and card statuses as search items rather than highlighting and selecting each </a:t>
            </a:r>
            <a:r>
              <a:rPr lang="en-US" sz="1400" dirty="0" smtClean="0"/>
              <a:t>one.</a:t>
            </a:r>
          </a:p>
          <a:p>
            <a:pPr marL="688975" lvl="1" indent="-342900">
              <a:buFont typeface="+mj-lt"/>
              <a:buAutoNum type="arabicPeriod" startAt="4"/>
            </a:pPr>
            <a:r>
              <a:rPr lang="en-US" sz="1600" dirty="0" smtClean="0"/>
              <a:t>New Credit </a:t>
            </a:r>
            <a:r>
              <a:rPr lang="en-US" sz="1600" dirty="0"/>
              <a:t>Card Alias Shuttle Box </a:t>
            </a:r>
            <a:r>
              <a:rPr lang="en-US" sz="1600" b="1" u="sng" dirty="0" smtClean="0"/>
              <a:t>displays </a:t>
            </a:r>
            <a:r>
              <a:rPr lang="en-US" sz="1600" b="1" u="sng" dirty="0"/>
              <a:t>a list of selectable aliases</a:t>
            </a:r>
            <a:r>
              <a:rPr lang="en-US" sz="1600" dirty="0"/>
              <a:t> where the user is an authorized user of the corresponding cards. </a:t>
            </a:r>
            <a:r>
              <a:rPr lang="en-US" sz="1600" dirty="0" smtClean="0"/>
              <a:t>Comprised </a:t>
            </a:r>
            <a:r>
              <a:rPr lang="en-US" sz="1600" dirty="0"/>
              <a:t>of the following buttons</a:t>
            </a:r>
            <a:r>
              <a:rPr lang="en-US" sz="1600" dirty="0" smtClean="0"/>
              <a:t>:</a:t>
            </a:r>
            <a:endParaRPr lang="en-US" sz="1600" dirty="0"/>
          </a:p>
          <a:p>
            <a:pPr lvl="2"/>
            <a:r>
              <a:rPr lang="en-US" sz="1400" b="1" u="sng" dirty="0"/>
              <a:t>Add All </a:t>
            </a:r>
            <a:r>
              <a:rPr lang="en-US" sz="1400" dirty="0" smtClean="0"/>
              <a:t>- moves </a:t>
            </a:r>
            <a:r>
              <a:rPr lang="en-US" sz="1400" dirty="0"/>
              <a:t>all aliases in the Alias Selection box to the Alias Selected </a:t>
            </a:r>
            <a:r>
              <a:rPr lang="en-US" sz="1400" dirty="0" smtClean="0"/>
              <a:t>box.</a:t>
            </a:r>
            <a:endParaRPr lang="en-US" sz="1400" dirty="0"/>
          </a:p>
          <a:p>
            <a:pPr lvl="2"/>
            <a:r>
              <a:rPr lang="en-US" sz="1400" b="1" u="sng" dirty="0"/>
              <a:t>Remove All</a:t>
            </a:r>
            <a:r>
              <a:rPr lang="en-US" sz="1400" dirty="0"/>
              <a:t> </a:t>
            </a:r>
            <a:r>
              <a:rPr lang="en-US" sz="1400" dirty="0" smtClean="0"/>
              <a:t>- moves </a:t>
            </a:r>
            <a:r>
              <a:rPr lang="en-US" sz="1400" dirty="0"/>
              <a:t>all aliases from the Alias Selected box to the Alias Selection </a:t>
            </a:r>
            <a:r>
              <a:rPr lang="en-US" sz="1400" dirty="0" smtClean="0"/>
              <a:t>box.</a:t>
            </a:r>
            <a:endParaRPr lang="en-US" sz="1400" dirty="0"/>
          </a:p>
          <a:p>
            <a:pPr lvl="2"/>
            <a:r>
              <a:rPr lang="en-US" sz="1400" b="1" u="sng" dirty="0"/>
              <a:t>Add </a:t>
            </a:r>
            <a:r>
              <a:rPr lang="en-US" sz="1400" b="1" u="sng" dirty="0" smtClean="0"/>
              <a:t>(Single selection)</a:t>
            </a:r>
            <a:r>
              <a:rPr lang="en-US" sz="1400" dirty="0" smtClean="0"/>
              <a:t> - moves </a:t>
            </a:r>
            <a:r>
              <a:rPr lang="en-US" sz="1400" dirty="0"/>
              <a:t>the selected alias(es) from the Available Aliases list box to the Selected Aliases list </a:t>
            </a:r>
            <a:r>
              <a:rPr lang="en-US" sz="1400" dirty="0" smtClean="0"/>
              <a:t>box.</a:t>
            </a:r>
            <a:endParaRPr lang="en-US" sz="1400" dirty="0"/>
          </a:p>
          <a:p>
            <a:pPr lvl="2"/>
            <a:r>
              <a:rPr lang="en-US" sz="1400" b="1" u="sng" dirty="0"/>
              <a:t>Remove </a:t>
            </a:r>
            <a:r>
              <a:rPr lang="en-US" sz="1400" b="1" u="sng" dirty="0" smtClean="0"/>
              <a:t> </a:t>
            </a:r>
            <a:r>
              <a:rPr lang="en-US" sz="1400" b="1" u="sng" dirty="0"/>
              <a:t>(Single </a:t>
            </a:r>
            <a:r>
              <a:rPr lang="en-US" sz="1400" b="1" u="sng" dirty="0" smtClean="0"/>
              <a:t>selection)</a:t>
            </a:r>
            <a:r>
              <a:rPr lang="en-US" sz="1400" dirty="0" smtClean="0"/>
              <a:t> - moves </a:t>
            </a:r>
            <a:r>
              <a:rPr lang="en-US" sz="1400" dirty="0"/>
              <a:t>the selected alias(es) from the Alias Selected box to the Alias Selection </a:t>
            </a:r>
            <a:r>
              <a:rPr lang="en-US" sz="1400" dirty="0" smtClean="0"/>
              <a:t>box.</a:t>
            </a:r>
            <a:endParaRPr lang="en-US" sz="1400" dirty="0"/>
          </a:p>
          <a:p>
            <a:pPr marL="0" indent="0">
              <a:buNone/>
            </a:pPr>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31</a:t>
            </a:fld>
            <a:endParaRPr lang="en-US" dirty="0"/>
          </a:p>
        </p:txBody>
      </p:sp>
    </p:spTree>
    <p:extLst>
      <p:ext uri="{BB962C8B-B14F-4D97-AF65-F5344CB8AC3E}">
        <p14:creationId xmlns:p14="http://schemas.microsoft.com/office/powerpoint/2010/main" val="470781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384" y="331788"/>
            <a:ext cx="7381875" cy="563562"/>
          </a:xfrm>
        </p:spPr>
        <p:txBody>
          <a:bodyPr/>
          <a:lstStyle/>
          <a:p>
            <a:r>
              <a:rPr lang="en-US" dirty="0"/>
              <a:t>Credit Card Statement Reconciliation</a:t>
            </a:r>
            <a:br>
              <a:rPr lang="en-US" dirty="0"/>
            </a:br>
            <a:r>
              <a:rPr lang="en-US" dirty="0"/>
              <a:t>Notebook </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32</a:t>
            </a:fld>
            <a:endParaRPr lang="en-US" dirty="0"/>
          </a:p>
        </p:txBody>
      </p:sp>
      <p:pic>
        <p:nvPicPr>
          <p:cNvPr id="1471490" name="Picture 2"/>
          <p:cNvPicPr>
            <a:picLocks noChangeAspect="1" noChangeArrowheads="1"/>
          </p:cNvPicPr>
          <p:nvPr/>
        </p:nvPicPr>
        <p:blipFill>
          <a:blip r:embed="rId2">
            <a:extLst>
              <a:ext uri="{28A0092B-C50C-407E-A947-70E740481C1C}">
                <a14:useLocalDpi xmlns:a14="http://schemas.microsoft.com/office/drawing/2010/main" val="0"/>
              </a:ext>
            </a:extLst>
          </a:blip>
          <a:srcRect t="20203"/>
          <a:stretch>
            <a:fillRect/>
          </a:stretch>
        </p:blipFill>
        <p:spPr bwMode="auto">
          <a:xfrm>
            <a:off x="701748" y="1391979"/>
            <a:ext cx="7899145" cy="445592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0987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Card Email Notification</a:t>
            </a:r>
            <a:br>
              <a:rPr lang="en-US" dirty="0" smtClean="0"/>
            </a:br>
            <a:r>
              <a:rPr lang="en-US" dirty="0" smtClean="0"/>
              <a:t>Batch Job</a:t>
            </a:r>
            <a:endParaRPr lang="en-US" dirty="0"/>
          </a:p>
        </p:txBody>
      </p:sp>
      <p:sp>
        <p:nvSpPr>
          <p:cNvPr id="3" name="Content Placeholder 2"/>
          <p:cNvSpPr>
            <a:spLocks noGrp="1"/>
          </p:cNvSpPr>
          <p:nvPr>
            <p:ph idx="1"/>
          </p:nvPr>
        </p:nvSpPr>
        <p:spPr>
          <a:xfrm>
            <a:off x="489504" y="1257263"/>
            <a:ext cx="8229600" cy="4525962"/>
          </a:xfrm>
        </p:spPr>
        <p:txBody>
          <a:bodyPr/>
          <a:lstStyle/>
          <a:p>
            <a:pPr marL="231775" lvl="1" indent="-231775"/>
            <a:r>
              <a:rPr lang="en-US" sz="1800" dirty="0"/>
              <a:t>NEMAILNOTE batch </a:t>
            </a:r>
            <a:r>
              <a:rPr lang="en-US" sz="1800" dirty="0" smtClean="0"/>
              <a:t>process updates</a:t>
            </a:r>
            <a:r>
              <a:rPr lang="en-US" sz="2000" dirty="0" smtClean="0"/>
              <a:t>:</a:t>
            </a:r>
          </a:p>
          <a:p>
            <a:pPr marL="688975" lvl="1" indent="-342900">
              <a:buFont typeface="+mj-lt"/>
              <a:buAutoNum type="arabicPeriod"/>
            </a:pPr>
            <a:r>
              <a:rPr lang="en-US" sz="1600" dirty="0"/>
              <a:t>A</a:t>
            </a:r>
            <a:r>
              <a:rPr lang="en-US" sz="1600" dirty="0" smtClean="0"/>
              <a:t>bility </a:t>
            </a:r>
            <a:r>
              <a:rPr lang="en-US" sz="1600" dirty="0"/>
              <a:t>to </a:t>
            </a:r>
            <a:r>
              <a:rPr lang="en-US" sz="1600" b="1" u="sng" dirty="0"/>
              <a:t>configure email text and insert</a:t>
            </a:r>
            <a:r>
              <a:rPr lang="en-US" sz="1600" dirty="0"/>
              <a:t> card or statement-level information into emails </a:t>
            </a:r>
            <a:r>
              <a:rPr lang="en-US" sz="1600" dirty="0" smtClean="0"/>
              <a:t>generated. </a:t>
            </a:r>
          </a:p>
          <a:p>
            <a:pPr lvl="2"/>
            <a:r>
              <a:rPr lang="en-US" sz="1400" dirty="0" smtClean="0"/>
              <a:t>Can add variable message </a:t>
            </a:r>
            <a:r>
              <a:rPr lang="en-US" sz="1400" dirty="0"/>
              <a:t>inserts </a:t>
            </a:r>
            <a:r>
              <a:rPr lang="en-US" sz="1400" dirty="0" smtClean="0"/>
              <a:t>for </a:t>
            </a:r>
            <a:r>
              <a:rPr lang="en-US" sz="1400" dirty="0"/>
              <a:t>accounting dimensions, statement line statuses, credit card related data, credit card type related data, charge information, vendor information, reconciliation related data, and </a:t>
            </a:r>
            <a:r>
              <a:rPr lang="en-US" sz="1400" dirty="0" smtClean="0"/>
              <a:t>the reconciliation user.</a:t>
            </a:r>
            <a:endParaRPr lang="en-US" sz="1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33</a:t>
            </a:fld>
            <a:endParaRPr lang="en-US" dirty="0"/>
          </a:p>
        </p:txBody>
      </p:sp>
      <p:pic>
        <p:nvPicPr>
          <p:cNvPr id="1469442" name="Picture 4"/>
          <p:cNvPicPr>
            <a:picLocks noChangeAspect="1" noChangeArrowheads="1"/>
          </p:cNvPicPr>
          <p:nvPr/>
        </p:nvPicPr>
        <p:blipFill>
          <a:blip r:embed="rId3">
            <a:extLst>
              <a:ext uri="{28A0092B-C50C-407E-A947-70E740481C1C}">
                <a14:useLocalDpi xmlns:a14="http://schemas.microsoft.com/office/drawing/2010/main" val="0"/>
              </a:ext>
            </a:extLst>
          </a:blip>
          <a:srcRect t="20180" b="24144"/>
          <a:stretch>
            <a:fillRect/>
          </a:stretch>
        </p:blipFill>
        <p:spPr bwMode="auto">
          <a:xfrm>
            <a:off x="105783" y="3222882"/>
            <a:ext cx="5675967" cy="313815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632392" y="5212086"/>
            <a:ext cx="2625158" cy="64670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Rectangle 3"/>
          <p:cNvSpPr>
            <a:spLocks noChangeArrowheads="1"/>
          </p:cNvSpPr>
          <p:nvPr/>
        </p:nvSpPr>
        <p:spPr bwMode="auto">
          <a:xfrm>
            <a:off x="196159" y="4209753"/>
            <a:ext cx="1675265" cy="14250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t="20360" b="8109"/>
          <a:stretch>
            <a:fillRect/>
          </a:stretch>
        </p:blipFill>
        <p:spPr bwMode="auto">
          <a:xfrm>
            <a:off x="3257550" y="3086100"/>
            <a:ext cx="5886450" cy="37719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3"/>
          <p:cNvSpPr>
            <a:spLocks noChangeArrowheads="1"/>
          </p:cNvSpPr>
          <p:nvPr/>
        </p:nvSpPr>
        <p:spPr bwMode="auto">
          <a:xfrm>
            <a:off x="3257550" y="4897437"/>
            <a:ext cx="5705475" cy="149225"/>
          </a:xfrm>
          <a:prstGeom prst="rect">
            <a:avLst/>
          </a:prstGeom>
          <a:noFill/>
          <a:ln w="19050">
            <a:solidFill>
              <a:srgbClr val="FF0000"/>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0640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Card Email Notification</a:t>
            </a:r>
            <a:br>
              <a:rPr lang="en-US" dirty="0"/>
            </a:br>
            <a:r>
              <a:rPr lang="en-US" dirty="0"/>
              <a:t>Batch Job</a:t>
            </a:r>
            <a:endParaRPr lang="en-US" dirty="0"/>
          </a:p>
        </p:txBody>
      </p:sp>
      <p:sp>
        <p:nvSpPr>
          <p:cNvPr id="3" name="Content Placeholder 2"/>
          <p:cNvSpPr>
            <a:spLocks noGrp="1"/>
          </p:cNvSpPr>
          <p:nvPr>
            <p:ph idx="1"/>
          </p:nvPr>
        </p:nvSpPr>
        <p:spPr>
          <a:xfrm>
            <a:off x="478872" y="1235999"/>
            <a:ext cx="8229600" cy="4525962"/>
          </a:xfrm>
        </p:spPr>
        <p:txBody>
          <a:bodyPr/>
          <a:lstStyle/>
          <a:p>
            <a:pPr marL="231775" lvl="1" indent="-231775"/>
            <a:r>
              <a:rPr lang="en-US" sz="1800" dirty="0"/>
              <a:t>NEMAILNOTE batch process </a:t>
            </a:r>
            <a:r>
              <a:rPr lang="en-US" sz="1800" dirty="0" smtClean="0"/>
              <a:t>updates cont.</a:t>
            </a:r>
            <a:r>
              <a:rPr lang="en-US" sz="2000" dirty="0" smtClean="0"/>
              <a:t>:</a:t>
            </a:r>
            <a:endParaRPr lang="en-US" sz="2000" dirty="0"/>
          </a:p>
          <a:p>
            <a:pPr marL="688975" lvl="1" indent="-342900">
              <a:buFont typeface="+mj-lt"/>
              <a:buAutoNum type="arabicPeriod" startAt="2"/>
            </a:pPr>
            <a:r>
              <a:rPr lang="en-US" sz="1600" b="1" u="sng" dirty="0"/>
              <a:t>A</a:t>
            </a:r>
            <a:r>
              <a:rPr lang="en-US" sz="1600" b="1" u="sng" dirty="0" smtClean="0"/>
              <a:t>utomated </a:t>
            </a:r>
            <a:r>
              <a:rPr lang="en-US" sz="1600" b="1" u="sng" dirty="0"/>
              <a:t>reconciliation when no charge date is present</a:t>
            </a:r>
            <a:r>
              <a:rPr lang="en-US" sz="1600" dirty="0"/>
              <a:t> on a transaction, and by adding attempted matching between statement line TIN and vendor </a:t>
            </a:r>
            <a:r>
              <a:rPr lang="en-US" sz="1600" dirty="0" smtClean="0"/>
              <a:t>TIN.</a:t>
            </a:r>
          </a:p>
          <a:p>
            <a:r>
              <a:rPr lang="en-US" sz="1800" dirty="0" smtClean="0"/>
              <a:t>NSEQSTMLOAD </a:t>
            </a:r>
            <a:r>
              <a:rPr lang="en-US" sz="1800" dirty="0"/>
              <a:t>error reporting </a:t>
            </a:r>
            <a:endParaRPr lang="en-US" sz="1800" dirty="0" smtClean="0"/>
          </a:p>
          <a:p>
            <a:pPr lvl="1"/>
            <a:r>
              <a:rPr lang="en-US" sz="1600" b="1" u="sng" dirty="0" smtClean="0"/>
              <a:t>Reports the </a:t>
            </a:r>
            <a:r>
              <a:rPr lang="en-US" sz="1600" b="1" u="sng" dirty="0"/>
              <a:t>start and end date of missing data</a:t>
            </a:r>
            <a:r>
              <a:rPr lang="en-US" sz="1600" dirty="0"/>
              <a:t>, which problem definitions are associated with the errors, what data is actually </a:t>
            </a:r>
            <a:r>
              <a:rPr lang="en-US" sz="1600" dirty="0" smtClean="0"/>
              <a:t>missing.</a:t>
            </a:r>
          </a:p>
          <a:p>
            <a:pPr lvl="1"/>
            <a:r>
              <a:rPr lang="en-US" sz="1600" b="1" u="sng" dirty="0" smtClean="0"/>
              <a:t>Identifies invalid </a:t>
            </a:r>
            <a:r>
              <a:rPr lang="en-US" sz="1600" b="1" u="sng" dirty="0"/>
              <a:t>data</a:t>
            </a:r>
            <a:r>
              <a:rPr lang="en-US" sz="1600" dirty="0"/>
              <a:t> records like credit card type, number, currency code, etc</a:t>
            </a:r>
            <a:r>
              <a:rPr lang="en-US" sz="1600" dirty="0" smtClean="0"/>
              <a:t>., </a:t>
            </a:r>
            <a:r>
              <a:rPr lang="en-US" sz="1600" dirty="0"/>
              <a:t>that are associated with a failed statement </a:t>
            </a:r>
            <a:r>
              <a:rPr lang="en-US" sz="1600" dirty="0" smtClean="0"/>
              <a:t>load.</a:t>
            </a:r>
          </a:p>
          <a:p>
            <a:pPr lvl="1"/>
            <a:endParaRPr lang="en-US" sz="20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34</a:t>
            </a:fld>
            <a:endParaRPr lang="en-US" dirty="0"/>
          </a:p>
        </p:txBody>
      </p:sp>
      <p:pic>
        <p:nvPicPr>
          <p:cNvPr id="1470468" name="Picture 16"/>
          <p:cNvPicPr>
            <a:picLocks noChangeAspect="1" noChangeArrowheads="1"/>
          </p:cNvPicPr>
          <p:nvPr/>
        </p:nvPicPr>
        <p:blipFill>
          <a:blip r:embed="rId2">
            <a:extLst>
              <a:ext uri="{28A0092B-C50C-407E-A947-70E740481C1C}">
                <a14:useLocalDpi xmlns:a14="http://schemas.microsoft.com/office/drawing/2010/main" val="0"/>
              </a:ext>
            </a:extLst>
          </a:blip>
          <a:srcRect t="12953" r="19492" b="6218"/>
          <a:stretch>
            <a:fillRect/>
          </a:stretch>
        </p:blipFill>
        <p:spPr bwMode="auto">
          <a:xfrm>
            <a:off x="1063262" y="3586986"/>
            <a:ext cx="4657054" cy="32294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813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smtClean="0"/>
              <a:t>7:</a:t>
            </a:r>
            <a:endParaRPr lang="en-US" sz="3600" dirty="0" smtClean="0"/>
          </a:p>
          <a:p>
            <a:pPr algn="ctr">
              <a:buNone/>
            </a:pPr>
            <a:r>
              <a:rPr lang="en-US" sz="3600" b="1" dirty="0" smtClean="0"/>
              <a:t>Purchasing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35</a:t>
            </a:fld>
            <a:endParaRPr lang="en-US" dirty="0"/>
          </a:p>
        </p:txBody>
      </p:sp>
    </p:spTree>
    <p:extLst>
      <p:ext uri="{BB962C8B-B14F-4D97-AF65-F5344CB8AC3E}">
        <p14:creationId xmlns:p14="http://schemas.microsoft.com/office/powerpoint/2010/main" val="11857918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118" y="331788"/>
            <a:ext cx="7381875" cy="563562"/>
          </a:xfrm>
        </p:spPr>
        <p:txBody>
          <a:bodyPr/>
          <a:lstStyle/>
          <a:p>
            <a:r>
              <a:rPr lang="en-US" dirty="0"/>
              <a:t>Copying Forward Invoice to Payment Accounts for Additional Reference</a:t>
            </a:r>
          </a:p>
        </p:txBody>
      </p:sp>
      <p:sp>
        <p:nvSpPr>
          <p:cNvPr id="3" name="Content Placeholder 2"/>
          <p:cNvSpPr>
            <a:spLocks noGrp="1"/>
          </p:cNvSpPr>
          <p:nvPr>
            <p:ph idx="1"/>
          </p:nvPr>
        </p:nvSpPr>
        <p:spPr>
          <a:xfrm>
            <a:off x="553299" y="1523078"/>
            <a:ext cx="8229600" cy="4525962"/>
          </a:xfrm>
        </p:spPr>
        <p:txBody>
          <a:bodyPr/>
          <a:lstStyle/>
          <a:p>
            <a:r>
              <a:rPr lang="en-US" sz="1800" dirty="0" smtClean="0"/>
              <a:t>7.1.2 Enhancement</a:t>
            </a:r>
          </a:p>
          <a:p>
            <a:pPr lvl="1"/>
            <a:r>
              <a:rPr lang="en-US" sz="1800" dirty="0" smtClean="0"/>
              <a:t>Invoice (IV) to Payable (IP) copy </a:t>
            </a:r>
            <a:r>
              <a:rPr lang="en-US" sz="1800" dirty="0"/>
              <a:t>forward </a:t>
            </a:r>
            <a:r>
              <a:rPr lang="en-US" sz="1800" dirty="0" smtClean="0"/>
              <a:t>functionality.</a:t>
            </a:r>
            <a:endParaRPr lang="en-US" sz="1800" dirty="0" smtClean="0"/>
          </a:p>
          <a:p>
            <a:pPr lvl="2"/>
            <a:r>
              <a:rPr lang="en-US" sz="1800" dirty="0"/>
              <a:t>When a user creates a Payment by copying forward an Invoice </a:t>
            </a:r>
            <a:r>
              <a:rPr lang="en-US" sz="1800" dirty="0" smtClean="0"/>
              <a:t>via  </a:t>
            </a:r>
            <a:r>
              <a:rPr lang="en-US" sz="1800" dirty="0"/>
              <a:t>'Copy all Lines</a:t>
            </a:r>
            <a:r>
              <a:rPr lang="en-US" sz="1800" dirty="0" smtClean="0"/>
              <a:t>', </a:t>
            </a:r>
            <a:r>
              <a:rPr lang="en-US" sz="1800" b="1" u="sng" dirty="0" smtClean="0"/>
              <a:t>referenced invoice information</a:t>
            </a:r>
            <a:r>
              <a:rPr lang="en-US" sz="1800" dirty="0" smtClean="0"/>
              <a:t> will be copied over on the Itemized Line in </a:t>
            </a:r>
            <a:r>
              <a:rPr lang="en-US" sz="1800" dirty="0"/>
              <a:t>addition to all accounting or funding </a:t>
            </a:r>
            <a:r>
              <a:rPr lang="en-US" sz="1800" dirty="0" smtClean="0"/>
              <a:t>lines.</a:t>
            </a: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36</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568" y="3228063"/>
            <a:ext cx="5779163" cy="326207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9962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 and Cost Total on Lines</a:t>
            </a:r>
            <a:endParaRPr lang="en-US" dirty="0"/>
          </a:p>
        </p:txBody>
      </p:sp>
      <p:sp>
        <p:nvSpPr>
          <p:cNvPr id="3" name="Content Placeholder 2"/>
          <p:cNvSpPr>
            <a:spLocks noGrp="1"/>
          </p:cNvSpPr>
          <p:nvPr>
            <p:ph idx="1"/>
          </p:nvPr>
        </p:nvSpPr>
        <p:spPr>
          <a:xfrm>
            <a:off x="553300" y="1257263"/>
            <a:ext cx="8229600" cy="4525962"/>
          </a:xfrm>
        </p:spPr>
        <p:txBody>
          <a:bodyPr/>
          <a:lstStyle/>
          <a:p>
            <a:r>
              <a:rPr lang="en-US" sz="1800" dirty="0" smtClean="0"/>
              <a:t>7.1.2 Enhancement</a:t>
            </a:r>
          </a:p>
          <a:p>
            <a:r>
              <a:rPr lang="en-US" sz="1800" dirty="0" smtClean="0"/>
              <a:t>The Total </a:t>
            </a:r>
            <a:r>
              <a:rPr lang="en-US" sz="1800" dirty="0"/>
              <a:t>Funded Amount and Total Cost Amount </a:t>
            </a:r>
            <a:r>
              <a:rPr lang="en-US" sz="1800" dirty="0" smtClean="0"/>
              <a:t> is visible for all documents in the Purchasing </a:t>
            </a:r>
            <a:r>
              <a:rPr lang="en-US" sz="1800" dirty="0" smtClean="0"/>
              <a:t>chain.</a:t>
            </a:r>
            <a:endParaRPr lang="en-US" sz="1800" dirty="0" smtClean="0"/>
          </a:p>
          <a:p>
            <a:pPr lvl="1"/>
            <a:r>
              <a:rPr lang="en-US" sz="1600" dirty="0" smtClean="0"/>
              <a:t>The </a:t>
            </a:r>
            <a:r>
              <a:rPr lang="en-US" sz="1600" dirty="0"/>
              <a:t>transaction’s </a:t>
            </a:r>
            <a:r>
              <a:rPr lang="en-US" sz="1600" dirty="0" smtClean="0"/>
              <a:t>Total </a:t>
            </a:r>
            <a:r>
              <a:rPr lang="en-US" sz="1600" dirty="0"/>
              <a:t>H</a:t>
            </a:r>
            <a:r>
              <a:rPr lang="en-US" sz="1600" dirty="0" smtClean="0"/>
              <a:t>eader Funded Amount </a:t>
            </a:r>
            <a:r>
              <a:rPr lang="en-US" sz="1600" dirty="0"/>
              <a:t>and </a:t>
            </a:r>
            <a:r>
              <a:rPr lang="en-US" sz="1600" dirty="0" smtClean="0"/>
              <a:t>Total Cost/Itemized Funded Amount are displayed as a summary from:</a:t>
            </a:r>
          </a:p>
          <a:p>
            <a:pPr lvl="2"/>
            <a:r>
              <a:rPr lang="en-US" sz="1600" dirty="0"/>
              <a:t>H</a:t>
            </a:r>
            <a:r>
              <a:rPr lang="en-US" sz="1600" dirty="0" smtClean="0"/>
              <a:t>eader </a:t>
            </a:r>
            <a:r>
              <a:rPr lang="en-US" sz="1600" dirty="0"/>
              <a:t>Accounting </a:t>
            </a:r>
            <a:r>
              <a:rPr lang="en-US" sz="1600" dirty="0" smtClean="0"/>
              <a:t>Lines tabs</a:t>
            </a:r>
            <a:endParaRPr lang="en-US" sz="1600" dirty="0"/>
          </a:p>
          <a:p>
            <a:pPr lvl="2"/>
            <a:r>
              <a:rPr lang="en-US" sz="1600" dirty="0" smtClean="0"/>
              <a:t>Itemized Lines tab</a:t>
            </a:r>
            <a:endParaRPr lang="en-US" sz="1600" dirty="0"/>
          </a:p>
          <a:p>
            <a:pPr lvl="2"/>
            <a:r>
              <a:rPr lang="en-US" sz="1600" dirty="0" smtClean="0"/>
              <a:t>Itemized </a:t>
            </a:r>
            <a:r>
              <a:rPr lang="en-US" sz="1600" dirty="0"/>
              <a:t>Accounting </a:t>
            </a:r>
            <a:r>
              <a:rPr lang="en-US" sz="1600" dirty="0" smtClean="0"/>
              <a:t>Line tab</a:t>
            </a:r>
          </a:p>
          <a:p>
            <a:pPr lvl="1"/>
            <a:r>
              <a:rPr lang="en-US" sz="1600" dirty="0" smtClean="0"/>
              <a:t>Allows </a:t>
            </a:r>
            <a:r>
              <a:rPr lang="en-US" sz="1600" dirty="0"/>
              <a:t>users </a:t>
            </a:r>
            <a:r>
              <a:rPr lang="en-US" sz="1600" dirty="0" smtClean="0"/>
              <a:t>to review </a:t>
            </a:r>
            <a:r>
              <a:rPr lang="en-US" sz="1600" dirty="0"/>
              <a:t>the impact of all lines of the </a:t>
            </a:r>
            <a:r>
              <a:rPr lang="en-US" sz="1600" dirty="0" smtClean="0"/>
              <a:t>transaction from a single </a:t>
            </a:r>
            <a:r>
              <a:rPr lang="en-US" sz="1600" dirty="0" smtClean="0"/>
              <a:t>tab.</a:t>
            </a:r>
            <a:endParaRPr lang="en-US" sz="1600" dirty="0"/>
          </a:p>
          <a:p>
            <a:endParaRPr lang="en-US" sz="1800" dirty="0" smtClean="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37</a:t>
            </a:fld>
            <a:endParaRPr lang="en-US" dirty="0"/>
          </a:p>
        </p:txBody>
      </p:sp>
      <p:pic>
        <p:nvPicPr>
          <p:cNvPr id="1448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566" y="3998562"/>
            <a:ext cx="7352447" cy="259578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9696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smtClean="0"/>
              <a:t>8:</a:t>
            </a:r>
            <a:endParaRPr lang="en-US" sz="3600" dirty="0" smtClean="0"/>
          </a:p>
          <a:p>
            <a:pPr algn="ctr">
              <a:buNone/>
            </a:pPr>
            <a:r>
              <a:rPr lang="en-US" sz="3600" b="1" dirty="0" smtClean="0"/>
              <a:t>Reference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38</a:t>
            </a:fld>
            <a:endParaRPr lang="en-US" dirty="0"/>
          </a:p>
        </p:txBody>
      </p:sp>
    </p:spTree>
    <p:extLst>
      <p:ext uri="{BB962C8B-B14F-4D97-AF65-F5344CB8AC3E}">
        <p14:creationId xmlns:p14="http://schemas.microsoft.com/office/powerpoint/2010/main" val="36971449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Address Usability</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39</a:t>
            </a:fld>
            <a:endParaRPr lang="en-US" dirty="0"/>
          </a:p>
        </p:txBody>
      </p:sp>
      <p:pic>
        <p:nvPicPr>
          <p:cNvPr id="1472514" name="Picture 1"/>
          <p:cNvPicPr>
            <a:picLocks noChangeAspect="1" noChangeArrowheads="1"/>
          </p:cNvPicPr>
          <p:nvPr/>
        </p:nvPicPr>
        <p:blipFill>
          <a:blip r:embed="rId2">
            <a:extLst>
              <a:ext uri="{28A0092B-C50C-407E-A947-70E740481C1C}">
                <a14:useLocalDpi xmlns:a14="http://schemas.microsoft.com/office/drawing/2010/main" val="0"/>
              </a:ext>
            </a:extLst>
          </a:blip>
          <a:srcRect t="13805" r="3220" b="1947"/>
          <a:stretch>
            <a:fillRect/>
          </a:stretch>
        </p:blipFill>
        <p:spPr bwMode="auto">
          <a:xfrm>
            <a:off x="478464" y="1138570"/>
            <a:ext cx="575310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338490" y="1756992"/>
            <a:ext cx="4050597" cy="3633714"/>
          </a:xfrm>
        </p:spPr>
        <p:txBody>
          <a:bodyPr/>
          <a:lstStyle/>
          <a:p>
            <a:r>
              <a:rPr lang="en-US" sz="2000" dirty="0" smtClean="0"/>
              <a:t>7.1.2 Enhancement</a:t>
            </a:r>
          </a:p>
          <a:p>
            <a:pPr lvl="1"/>
            <a:r>
              <a:rPr lang="en-US" sz="1800" dirty="0"/>
              <a:t>A</a:t>
            </a:r>
            <a:r>
              <a:rPr lang="en-US" sz="1800" dirty="0" smtClean="0"/>
              <a:t>dditional </a:t>
            </a:r>
            <a:r>
              <a:rPr lang="en-US" sz="1800" dirty="0"/>
              <a:t>options for searching, selecting, and updating addresses entered on the Office M</a:t>
            </a:r>
            <a:r>
              <a:rPr lang="en-US" sz="1800" dirty="0" smtClean="0"/>
              <a:t>aintenance table are added.</a:t>
            </a:r>
            <a:endParaRPr lang="en-US" sz="1800" dirty="0"/>
          </a:p>
        </p:txBody>
      </p:sp>
    </p:spTree>
    <p:extLst>
      <p:ext uri="{BB962C8B-B14F-4D97-AF65-F5344CB8AC3E}">
        <p14:creationId xmlns:p14="http://schemas.microsoft.com/office/powerpoint/2010/main" val="675078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Pegasys History</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a:t>
            </a:fld>
            <a:endParaRPr lang="en-US" dirty="0"/>
          </a:p>
        </p:txBody>
      </p:sp>
      <p:pic>
        <p:nvPicPr>
          <p:cNvPr id="6" name="Picture 5" descr="C:\Users\easpland\Documents\Proposals\Pegasys - Maryt Fox\2 - PNG\13-048-005 - Timelin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399" y="2181807"/>
            <a:ext cx="7549116" cy="3985082"/>
          </a:xfrm>
          <a:prstGeom prst="rect">
            <a:avLst/>
          </a:prstGeom>
          <a:noFill/>
          <a:ln>
            <a:noFill/>
          </a:ln>
        </p:spPr>
      </p:pic>
      <p:sp>
        <p:nvSpPr>
          <p:cNvPr id="7" name="Content Placeholder 2"/>
          <p:cNvSpPr>
            <a:spLocks noGrp="1"/>
          </p:cNvSpPr>
          <p:nvPr>
            <p:ph idx="1"/>
          </p:nvPr>
        </p:nvSpPr>
        <p:spPr>
          <a:xfrm>
            <a:off x="585197" y="1214734"/>
            <a:ext cx="8229600" cy="4525962"/>
          </a:xfrm>
        </p:spPr>
        <p:txBody>
          <a:bodyPr/>
          <a:lstStyle/>
          <a:p>
            <a:r>
              <a:rPr lang="en-US" sz="1800" dirty="0" smtClean="0"/>
              <a:t>Pegasys</a:t>
            </a:r>
          </a:p>
          <a:p>
            <a:pPr lvl="1"/>
            <a:r>
              <a:rPr lang="en-US" sz="1600" dirty="0" smtClean="0"/>
              <a:t>GSA’s financial system of record delivering </a:t>
            </a:r>
            <a:r>
              <a:rPr lang="en-US" sz="1600" dirty="0"/>
              <a:t>comprehensive, federal-specific financial management </a:t>
            </a:r>
            <a:r>
              <a:rPr lang="en-US" sz="1600" dirty="0" smtClean="0"/>
              <a:t>automation.</a:t>
            </a:r>
            <a:endParaRPr lang="en-US" sz="1600" dirty="0"/>
          </a:p>
        </p:txBody>
      </p:sp>
    </p:spTree>
    <p:extLst>
      <p:ext uri="{BB962C8B-B14F-4D97-AF65-F5344CB8AC3E}">
        <p14:creationId xmlns:p14="http://schemas.microsoft.com/office/powerpoint/2010/main" val="39159344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a:t>9</a:t>
            </a:r>
            <a:r>
              <a:rPr lang="en-US" sz="3600" dirty="0" smtClean="0"/>
              <a:t>:</a:t>
            </a:r>
            <a:endParaRPr lang="en-US" sz="3600" dirty="0" smtClean="0"/>
          </a:p>
          <a:p>
            <a:pPr algn="ctr">
              <a:buNone/>
            </a:pPr>
            <a:r>
              <a:rPr lang="en-US" sz="3600" b="1" dirty="0" smtClean="0"/>
              <a:t>Security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40</a:t>
            </a:fld>
            <a:endParaRPr lang="en-US" dirty="0"/>
          </a:p>
        </p:txBody>
      </p:sp>
    </p:spTree>
    <p:extLst>
      <p:ext uri="{BB962C8B-B14F-4D97-AF65-F5344CB8AC3E}">
        <p14:creationId xmlns:p14="http://schemas.microsoft.com/office/powerpoint/2010/main" val="11248419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 </a:t>
            </a:r>
            <a:r>
              <a:rPr lang="en-US" dirty="0" smtClean="0"/>
              <a:t>Organization, Role</a:t>
            </a:r>
            <a:r>
              <a:rPr lang="en-US" dirty="0"/>
              <a:t>, </a:t>
            </a:r>
            <a:r>
              <a:rPr lang="en-US" dirty="0" smtClean="0"/>
              <a:t/>
            </a:r>
            <a:br>
              <a:rPr lang="en-US" dirty="0" smtClean="0"/>
            </a:br>
            <a:r>
              <a:rPr lang="en-US" dirty="0" smtClean="0"/>
              <a:t>and </a:t>
            </a:r>
            <a:r>
              <a:rPr lang="en-US" dirty="0"/>
              <a:t>Approval Type Management</a:t>
            </a:r>
          </a:p>
        </p:txBody>
      </p:sp>
      <p:sp>
        <p:nvSpPr>
          <p:cNvPr id="3" name="Content Placeholder 2"/>
          <p:cNvSpPr>
            <a:spLocks noGrp="1"/>
          </p:cNvSpPr>
          <p:nvPr>
            <p:ph idx="1"/>
          </p:nvPr>
        </p:nvSpPr>
        <p:spPr>
          <a:xfrm>
            <a:off x="500137" y="1204101"/>
            <a:ext cx="8229600" cy="4525962"/>
          </a:xfrm>
        </p:spPr>
        <p:txBody>
          <a:bodyPr/>
          <a:lstStyle/>
          <a:p>
            <a:r>
              <a:rPr lang="en-US" sz="1800" dirty="0" smtClean="0"/>
              <a:t>7.1.2 Enhancement</a:t>
            </a:r>
          </a:p>
          <a:p>
            <a:pPr lvl="1"/>
            <a:r>
              <a:rPr lang="en-US" sz="1800" dirty="0"/>
              <a:t>S</a:t>
            </a:r>
            <a:r>
              <a:rPr lang="en-US" sz="1800" dirty="0" smtClean="0"/>
              <a:t>treamlines assigning </a:t>
            </a:r>
            <a:r>
              <a:rPr lang="en-US" sz="1800" dirty="0"/>
              <a:t>Security Organizations, Roles, and Approval Types to users in Pegasys and Vendor-Customer Self-Service (</a:t>
            </a:r>
            <a:r>
              <a:rPr lang="en-US" sz="1800" dirty="0" smtClean="0"/>
              <a:t>VCSS).</a:t>
            </a:r>
          </a:p>
          <a:p>
            <a:pPr marL="1025525" lvl="2" indent="-342900">
              <a:buFont typeface="+mj-lt"/>
              <a:buAutoNum type="arabicPeriod"/>
            </a:pPr>
            <a:r>
              <a:rPr lang="en-US" sz="1600" u="sng" dirty="0" smtClean="0"/>
              <a:t>Multiple </a:t>
            </a:r>
            <a:r>
              <a:rPr lang="en-US" sz="1600" b="1" u="sng" dirty="0" smtClean="0"/>
              <a:t>roles</a:t>
            </a:r>
            <a:r>
              <a:rPr lang="en-US" sz="1600" u="sng" dirty="0" smtClean="0"/>
              <a:t> may be associated with multiple </a:t>
            </a:r>
            <a:r>
              <a:rPr lang="en-US" sz="1600" u="sng" dirty="0"/>
              <a:t>security organizations </a:t>
            </a:r>
            <a:r>
              <a:rPr lang="en-US" sz="1600" u="sng" dirty="0" smtClean="0"/>
              <a:t>in a single action.</a:t>
            </a:r>
          </a:p>
          <a:p>
            <a:pPr lvl="3"/>
            <a:r>
              <a:rPr lang="en-US" sz="1400" dirty="0" smtClean="0"/>
              <a:t>Reduces </a:t>
            </a:r>
            <a:r>
              <a:rPr lang="en-US" sz="1400" dirty="0"/>
              <a:t>the number of steps required to complete security </a:t>
            </a:r>
            <a:r>
              <a:rPr lang="en-US" sz="1400" dirty="0" smtClean="0"/>
              <a:t>setup.</a:t>
            </a:r>
          </a:p>
          <a:p>
            <a:pPr lvl="3"/>
            <a:r>
              <a:rPr lang="en-US" sz="1400" dirty="0"/>
              <a:t>T</a:t>
            </a:r>
            <a:r>
              <a:rPr lang="en-US" sz="1400" dirty="0" smtClean="0"/>
              <a:t>wo </a:t>
            </a:r>
            <a:r>
              <a:rPr lang="en-US" sz="1400" dirty="0"/>
              <a:t>different </a:t>
            </a:r>
            <a:r>
              <a:rPr lang="en-US" sz="1400" dirty="0" smtClean="0"/>
              <a:t>views available:</a:t>
            </a:r>
          </a:p>
          <a:p>
            <a:pPr marL="1717675" lvl="4" indent="-342900">
              <a:buFont typeface="+mj-lt"/>
              <a:buAutoNum type="arabicPeriod"/>
            </a:pPr>
            <a:r>
              <a:rPr lang="en-US" sz="1400" b="1" u="sng" dirty="0" smtClean="0"/>
              <a:t>Role </a:t>
            </a:r>
            <a:r>
              <a:rPr lang="en-US" sz="1400" b="1" u="sng" dirty="0"/>
              <a:t>by Security Organization</a:t>
            </a:r>
            <a:r>
              <a:rPr lang="en-US" sz="1400" dirty="0"/>
              <a:t> </a:t>
            </a:r>
            <a:r>
              <a:rPr lang="en-US" sz="1400" dirty="0" smtClean="0"/>
              <a:t>view</a:t>
            </a:r>
          </a:p>
          <a:p>
            <a:pPr marL="1717675" lvl="4" indent="-342900">
              <a:buFont typeface="+mj-lt"/>
              <a:buAutoNum type="arabicPeriod"/>
            </a:pPr>
            <a:endParaRPr lang="en-US" sz="1400" dirty="0"/>
          </a:p>
          <a:p>
            <a:pPr marL="1717675" lvl="4" indent="-342900">
              <a:buFont typeface="+mj-lt"/>
              <a:buAutoNum type="arabicPeriod"/>
            </a:pPr>
            <a:endParaRPr lang="en-US" sz="1400" dirty="0" smtClean="0"/>
          </a:p>
          <a:p>
            <a:pPr marL="1717675" lvl="4" indent="-342900">
              <a:buFont typeface="+mj-lt"/>
              <a:buAutoNum type="arabicPeriod"/>
            </a:pPr>
            <a:endParaRPr lang="en-US" sz="1400" dirty="0"/>
          </a:p>
          <a:p>
            <a:pPr marL="1717675" lvl="4" indent="-342900">
              <a:buFont typeface="+mj-lt"/>
              <a:buAutoNum type="arabicPeriod"/>
            </a:pPr>
            <a:endParaRPr lang="en-US" sz="1400" dirty="0" smtClean="0"/>
          </a:p>
          <a:p>
            <a:pPr marL="1717675" lvl="4" indent="-342900">
              <a:buFont typeface="+mj-lt"/>
              <a:buAutoNum type="arabicPeriod"/>
            </a:pPr>
            <a:endParaRPr lang="en-US" sz="1400" dirty="0"/>
          </a:p>
          <a:p>
            <a:pPr marL="1717675" lvl="4" indent="-342900">
              <a:buFont typeface="+mj-lt"/>
              <a:buAutoNum type="arabicPeriod"/>
            </a:pPr>
            <a:endParaRPr lang="en-US" sz="1400" dirty="0" smtClean="0"/>
          </a:p>
          <a:p>
            <a:pPr marL="1717675" lvl="4" indent="-342900">
              <a:buFont typeface="+mj-lt"/>
              <a:buAutoNum type="arabicPeriod"/>
            </a:pPr>
            <a:endParaRPr lang="en-US" sz="1400" dirty="0"/>
          </a:p>
          <a:p>
            <a:pPr marL="1717675" lvl="4" indent="-342900">
              <a:buFont typeface="+mj-lt"/>
              <a:buAutoNum type="arabicPeriod"/>
            </a:pPr>
            <a:endParaRPr lang="en-US" sz="1400" dirty="0" smtClean="0"/>
          </a:p>
          <a:p>
            <a:pPr marL="1717675" lvl="4" indent="-342900">
              <a:buFont typeface="+mj-lt"/>
              <a:buAutoNum type="arabicPeriod"/>
            </a:pPr>
            <a:endParaRPr lang="en-US" sz="1400" dirty="0" smtClean="0"/>
          </a:p>
          <a:p>
            <a:pPr marL="1717675" lvl="4" indent="-342900">
              <a:buFont typeface="+mj-lt"/>
              <a:buAutoNum type="arabicPeriod"/>
            </a:pPr>
            <a:r>
              <a:rPr lang="en-US" sz="1400" b="1" u="sng" dirty="0" smtClean="0"/>
              <a:t>Security </a:t>
            </a:r>
            <a:r>
              <a:rPr lang="en-US" sz="1400" b="1" u="sng" dirty="0"/>
              <a:t>Organization by Role</a:t>
            </a:r>
            <a:r>
              <a:rPr lang="en-US" sz="1400" b="1" dirty="0"/>
              <a:t> </a:t>
            </a:r>
            <a:r>
              <a:rPr lang="en-US" sz="1400" dirty="0" smtClean="0"/>
              <a:t>view</a:t>
            </a:r>
          </a:p>
          <a:p>
            <a:endParaRPr lang="en-US" sz="16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41</a:t>
            </a:fld>
            <a:endParaRPr lang="en-US" dirty="0"/>
          </a:p>
        </p:txBody>
      </p:sp>
      <p:pic>
        <p:nvPicPr>
          <p:cNvPr id="1473538" name="Picture 2"/>
          <p:cNvPicPr>
            <a:picLocks noChangeAspect="1" noChangeArrowheads="1"/>
          </p:cNvPicPr>
          <p:nvPr/>
        </p:nvPicPr>
        <p:blipFill>
          <a:blip r:embed="rId3">
            <a:extLst>
              <a:ext uri="{28A0092B-C50C-407E-A947-70E740481C1C}">
                <a14:useLocalDpi xmlns:a14="http://schemas.microsoft.com/office/drawing/2010/main" val="0"/>
              </a:ext>
            </a:extLst>
          </a:blip>
          <a:srcRect t="20589" b="27808"/>
          <a:stretch>
            <a:fillRect/>
          </a:stretch>
        </p:blipFill>
        <p:spPr bwMode="auto">
          <a:xfrm>
            <a:off x="2068033" y="3584056"/>
            <a:ext cx="5943600" cy="204787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797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 Organization, Role, </a:t>
            </a:r>
            <a:br>
              <a:rPr lang="en-US" dirty="0"/>
            </a:br>
            <a:r>
              <a:rPr lang="en-US" dirty="0"/>
              <a:t>and Approval Type Management</a:t>
            </a:r>
          </a:p>
        </p:txBody>
      </p:sp>
      <p:sp>
        <p:nvSpPr>
          <p:cNvPr id="3" name="Content Placeholder 2"/>
          <p:cNvSpPr>
            <a:spLocks noGrp="1"/>
          </p:cNvSpPr>
          <p:nvPr>
            <p:ph idx="1"/>
          </p:nvPr>
        </p:nvSpPr>
        <p:spPr>
          <a:xfrm>
            <a:off x="255588" y="1384855"/>
            <a:ext cx="8229600" cy="4525962"/>
          </a:xfrm>
        </p:spPr>
        <p:txBody>
          <a:bodyPr/>
          <a:lstStyle/>
          <a:p>
            <a:pPr lvl="1"/>
            <a:r>
              <a:rPr lang="en-US" sz="1800" dirty="0"/>
              <a:t>Streamlines assigning Security Organizations, Roles, and Approval Types to users in Pegasys and Vendor-Customer Self-Service (VCSS</a:t>
            </a:r>
            <a:r>
              <a:rPr lang="en-US" sz="1800" dirty="0" smtClean="0"/>
              <a:t>) cont.</a:t>
            </a:r>
            <a:endParaRPr lang="en-US" sz="1800" dirty="0"/>
          </a:p>
          <a:p>
            <a:pPr marL="1025525" lvl="2" indent="-342900">
              <a:buFont typeface="+mj-lt"/>
              <a:buAutoNum type="arabicPeriod" startAt="2"/>
            </a:pPr>
            <a:r>
              <a:rPr lang="en-US" sz="1600" u="sng" dirty="0" smtClean="0"/>
              <a:t>Multiple </a:t>
            </a:r>
            <a:r>
              <a:rPr lang="en-US" sz="1600" b="1" u="sng" dirty="0" smtClean="0"/>
              <a:t>approval </a:t>
            </a:r>
            <a:r>
              <a:rPr lang="en-US" sz="1600" b="1" u="sng" dirty="0"/>
              <a:t>types </a:t>
            </a:r>
            <a:r>
              <a:rPr lang="en-US" sz="1600" u="sng" dirty="0" smtClean="0"/>
              <a:t>may be associated </a:t>
            </a:r>
            <a:r>
              <a:rPr lang="en-US" sz="1600" u="sng" dirty="0"/>
              <a:t>with multiple security organizations in a single </a:t>
            </a:r>
            <a:r>
              <a:rPr lang="en-US" sz="1600" u="sng" dirty="0" smtClean="0"/>
              <a:t>action.</a:t>
            </a:r>
            <a:endParaRPr lang="en-US" sz="1600" u="sng" dirty="0"/>
          </a:p>
          <a:p>
            <a:pPr lvl="3"/>
            <a:r>
              <a:rPr lang="en-US" sz="1600" dirty="0"/>
              <a:t>Two </a:t>
            </a:r>
            <a:r>
              <a:rPr lang="en-US" sz="1600" dirty="0" smtClean="0"/>
              <a:t>different views available: </a:t>
            </a:r>
            <a:endParaRPr lang="en-US" sz="1600" dirty="0"/>
          </a:p>
          <a:p>
            <a:pPr marL="1717675" lvl="4" indent="-342900">
              <a:buFont typeface="+mj-lt"/>
              <a:buAutoNum type="arabicPeriod"/>
            </a:pPr>
            <a:r>
              <a:rPr lang="en-US" sz="1400" b="1" u="sng" dirty="0"/>
              <a:t>Approval Type by Security</a:t>
            </a:r>
            <a:r>
              <a:rPr lang="en-US" sz="1400" dirty="0"/>
              <a:t> </a:t>
            </a:r>
            <a:r>
              <a:rPr lang="en-US" sz="1400" dirty="0" smtClean="0"/>
              <a:t>Organization</a:t>
            </a:r>
            <a:endParaRPr lang="en-US" sz="1400" dirty="0"/>
          </a:p>
          <a:p>
            <a:pPr marL="1717675" lvl="4" indent="-342900">
              <a:buFont typeface="+mj-lt"/>
              <a:buAutoNum type="arabicPeriod"/>
            </a:pPr>
            <a:r>
              <a:rPr lang="en-US" sz="1400" b="1" u="sng" dirty="0"/>
              <a:t>Security Organization by Approval</a:t>
            </a:r>
            <a:r>
              <a:rPr lang="en-US" sz="1400" dirty="0"/>
              <a:t> </a:t>
            </a:r>
            <a:r>
              <a:rPr lang="en-US" sz="1400" dirty="0" smtClean="0"/>
              <a:t>Type</a:t>
            </a:r>
            <a:endParaRPr lang="en-US" sz="1400" dirty="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42</a:t>
            </a:fld>
            <a:endParaRPr lang="en-US" dirty="0"/>
          </a:p>
        </p:txBody>
      </p:sp>
      <p:pic>
        <p:nvPicPr>
          <p:cNvPr id="1474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618" y="3434794"/>
            <a:ext cx="5964865" cy="316869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21893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a:t>
            </a:r>
            <a:r>
              <a:rPr lang="en-US" sz="3600" dirty="0" smtClean="0"/>
              <a:t>10:</a:t>
            </a:r>
            <a:endParaRPr lang="en-US" sz="3600" dirty="0" smtClean="0"/>
          </a:p>
          <a:p>
            <a:pPr algn="ctr">
              <a:buNone/>
            </a:pPr>
            <a:r>
              <a:rPr lang="en-US" sz="3600" b="1" dirty="0" smtClean="0"/>
              <a:t>Additional Items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43</a:t>
            </a:fld>
            <a:endParaRPr lang="en-US" dirty="0"/>
          </a:p>
        </p:txBody>
      </p:sp>
    </p:spTree>
    <p:extLst>
      <p:ext uri="{BB962C8B-B14F-4D97-AF65-F5344CB8AC3E}">
        <p14:creationId xmlns:p14="http://schemas.microsoft.com/office/powerpoint/2010/main" val="1874483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Login Confirmation Messages</a:t>
            </a:r>
          </a:p>
          <a:p>
            <a:r>
              <a:rPr lang="en-US" dirty="0" smtClean="0"/>
              <a:t>Blank Rows</a:t>
            </a:r>
          </a:p>
          <a:p>
            <a:r>
              <a:rPr lang="en-US" dirty="0" smtClean="0"/>
              <a:t>Secured Field Searching</a:t>
            </a:r>
          </a:p>
          <a:p>
            <a:r>
              <a:rPr lang="en-US" dirty="0" smtClean="0"/>
              <a:t>Identity Provider (IdP) tabs</a:t>
            </a:r>
          </a:p>
          <a:p>
            <a:r>
              <a:rPr lang="en-US" dirty="0" smtClean="0"/>
              <a:t>Setting Up Security Questions</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44</a:t>
            </a:fld>
            <a:endParaRPr lang="en-US" dirty="0"/>
          </a:p>
        </p:txBody>
      </p:sp>
    </p:spTree>
    <p:extLst>
      <p:ext uri="{BB962C8B-B14F-4D97-AF65-F5344CB8AC3E}">
        <p14:creationId xmlns:p14="http://schemas.microsoft.com/office/powerpoint/2010/main" val="4150381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Confirmation Message</a:t>
            </a:r>
            <a:endParaRPr lang="en-US" dirty="0"/>
          </a:p>
        </p:txBody>
      </p:sp>
      <p:sp>
        <p:nvSpPr>
          <p:cNvPr id="3" name="Content Placeholder 2"/>
          <p:cNvSpPr>
            <a:spLocks noGrp="1"/>
          </p:cNvSpPr>
          <p:nvPr>
            <p:ph idx="1"/>
          </p:nvPr>
        </p:nvSpPr>
        <p:spPr>
          <a:xfrm>
            <a:off x="712788" y="1384845"/>
            <a:ext cx="8229600" cy="4525962"/>
          </a:xfrm>
        </p:spPr>
        <p:txBody>
          <a:bodyPr/>
          <a:lstStyle/>
          <a:p>
            <a:r>
              <a:rPr lang="en-US" sz="2000" dirty="0" smtClean="0"/>
              <a:t>Upon Logging into Pegasys, users will receive a Confirmation Message through the Identity Provider (</a:t>
            </a:r>
            <a:r>
              <a:rPr lang="en-US" sz="2000" dirty="0" smtClean="0"/>
              <a:t>IdP</a:t>
            </a:r>
            <a:r>
              <a:rPr lang="en-US" sz="2000" dirty="0" smtClean="0"/>
              <a:t>) authenticating the user.</a:t>
            </a:r>
          </a:p>
          <a:p>
            <a:pPr lvl="1"/>
            <a:r>
              <a:rPr lang="en-US" sz="1800" dirty="0" smtClean="0"/>
              <a:t>Warning Message if Security Questions are not set up.</a:t>
            </a:r>
          </a:p>
          <a:p>
            <a:pPr lvl="1"/>
            <a:r>
              <a:rPr lang="en-US" sz="1800" dirty="0" smtClean="0"/>
              <a:t>Warning Message for unsuccessful login attempts.</a:t>
            </a:r>
          </a:p>
          <a:p>
            <a:pPr lvl="1"/>
            <a:r>
              <a:rPr lang="en-US" sz="1800" dirty="0" smtClean="0"/>
              <a:t>Time and Date of last successful login.</a:t>
            </a:r>
          </a:p>
          <a:p>
            <a:r>
              <a:rPr lang="en-US" sz="2000" dirty="0" smtClean="0"/>
              <a:t>Users must click OK to get to Pegasys Inbox.</a:t>
            </a: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45</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5" y="3518712"/>
            <a:ext cx="8355013" cy="2819400"/>
          </a:xfrm>
          <a:prstGeom prst="rect">
            <a:avLst/>
          </a:prstGeom>
          <a:solidFill>
            <a:schemeClr val="accent1"/>
          </a:solidFill>
          <a:ln w="25400">
            <a:solidFill>
              <a:schemeClr val="tx1"/>
            </a:solidFill>
            <a:miter lim="800000"/>
            <a:headEnd/>
            <a:tailEnd/>
          </a:ln>
          <a:effectLst/>
          <a:extLst/>
        </p:spPr>
      </p:pic>
    </p:spTree>
    <p:extLst>
      <p:ext uri="{BB962C8B-B14F-4D97-AF65-F5344CB8AC3E}">
        <p14:creationId xmlns:p14="http://schemas.microsoft.com/office/powerpoint/2010/main" val="15401824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8" y="289257"/>
            <a:ext cx="7381875" cy="563562"/>
          </a:xfrm>
        </p:spPr>
        <p:txBody>
          <a:bodyPr/>
          <a:lstStyle/>
          <a:p>
            <a:r>
              <a:rPr lang="en-US" dirty="0" smtClean="0"/>
              <a:t>Blank Rows</a:t>
            </a:r>
            <a:endParaRPr lang="en-US" dirty="0"/>
          </a:p>
        </p:txBody>
      </p:sp>
      <p:sp>
        <p:nvSpPr>
          <p:cNvPr id="3" name="Content Placeholder 2"/>
          <p:cNvSpPr>
            <a:spLocks noGrp="1"/>
          </p:cNvSpPr>
          <p:nvPr>
            <p:ph idx="1"/>
          </p:nvPr>
        </p:nvSpPr>
        <p:spPr>
          <a:xfrm>
            <a:off x="712788" y="1331680"/>
            <a:ext cx="8229600" cy="4525962"/>
          </a:xfrm>
        </p:spPr>
        <p:txBody>
          <a:bodyPr/>
          <a:lstStyle/>
          <a:p>
            <a:r>
              <a:rPr lang="en-US" sz="2000" dirty="0" smtClean="0"/>
              <a:t>For rows that are blank, the user needs to select the row and then </a:t>
            </a:r>
            <a:r>
              <a:rPr lang="en-US" sz="2000" b="1" u="sng" dirty="0" smtClean="0"/>
              <a:t>click</a:t>
            </a:r>
            <a:r>
              <a:rPr lang="en-US" sz="2000" dirty="0" smtClean="0"/>
              <a:t> in the cell to </a:t>
            </a:r>
            <a:r>
              <a:rPr lang="en-US" sz="2000" b="1" u="sng" dirty="0" smtClean="0"/>
              <a:t>add information</a:t>
            </a:r>
            <a:r>
              <a:rPr lang="en-US" sz="2000" dirty="0" smtClean="0"/>
              <a:t> or for a </a:t>
            </a:r>
            <a:r>
              <a:rPr lang="en-US" sz="2000" b="1" u="sng" dirty="0" smtClean="0"/>
              <a:t>drop down menu</a:t>
            </a:r>
            <a:r>
              <a:rPr lang="en-US" sz="2000" dirty="0" smtClean="0"/>
              <a:t> to appear.</a:t>
            </a:r>
          </a:p>
          <a:p>
            <a:pPr lvl="1"/>
            <a:r>
              <a:rPr lang="en-US" sz="1800" dirty="0" smtClean="0"/>
              <a:t>Blank rows may be automatically defaulted.</a:t>
            </a:r>
          </a:p>
          <a:p>
            <a:pPr lvl="1"/>
            <a:r>
              <a:rPr lang="en-US" sz="1800" dirty="0"/>
              <a:t>O</a:t>
            </a:r>
            <a:r>
              <a:rPr lang="en-US" sz="1800" dirty="0" smtClean="0"/>
              <a:t>n some screens, </a:t>
            </a:r>
            <a:r>
              <a:rPr lang="en-US" sz="1800" dirty="0"/>
              <a:t>b</a:t>
            </a:r>
            <a:r>
              <a:rPr lang="en-US" sz="1800" dirty="0" smtClean="0"/>
              <a:t>lank rows appear upon hitting the “Add” button.</a:t>
            </a: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46</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4" y="3328946"/>
            <a:ext cx="7804298" cy="191414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03" y="5313438"/>
            <a:ext cx="7750397" cy="108555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8430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Secured Field Searching</a:t>
            </a:r>
            <a:endParaRPr lang="en-US" dirty="0"/>
          </a:p>
        </p:txBody>
      </p:sp>
      <p:sp>
        <p:nvSpPr>
          <p:cNvPr id="3" name="Content Placeholder 2"/>
          <p:cNvSpPr>
            <a:spLocks noGrp="1"/>
          </p:cNvSpPr>
          <p:nvPr>
            <p:ph idx="1"/>
          </p:nvPr>
        </p:nvSpPr>
        <p:spPr/>
        <p:txBody>
          <a:bodyPr/>
          <a:lstStyle/>
          <a:p>
            <a:r>
              <a:rPr lang="en-US" sz="2000" dirty="0" smtClean="0"/>
              <a:t>Users searching a secured field (Vendor Code, DUNs, TIN, etc.) </a:t>
            </a:r>
            <a:r>
              <a:rPr lang="en-US" sz="2000" b="1" u="sng" dirty="0" smtClean="0"/>
              <a:t>no longer need to input a Security Organization</a:t>
            </a:r>
            <a:r>
              <a:rPr lang="en-US" sz="2000" dirty="0" smtClean="0"/>
              <a:t>.</a:t>
            </a:r>
          </a:p>
          <a:p>
            <a:pPr lvl="1"/>
            <a:r>
              <a:rPr lang="en-US" sz="1800" dirty="0"/>
              <a:t>Secured field permissions </a:t>
            </a:r>
            <a:r>
              <a:rPr lang="en-US" sz="1800" dirty="0" smtClean="0"/>
              <a:t>are still checked when </a:t>
            </a:r>
            <a:r>
              <a:rPr lang="en-US" sz="1800" dirty="0"/>
              <a:t>a user is performing a search </a:t>
            </a:r>
            <a:r>
              <a:rPr lang="en-US" sz="1800" dirty="0" smtClean="0"/>
              <a:t>on a secured field.</a:t>
            </a:r>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47</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633" y="3033900"/>
            <a:ext cx="6316663" cy="2809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4435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Provider (IdP) tabs</a:t>
            </a:r>
            <a:endParaRPr lang="en-US" dirty="0"/>
          </a:p>
        </p:txBody>
      </p:sp>
      <p:sp>
        <p:nvSpPr>
          <p:cNvPr id="3" name="Content Placeholder 2"/>
          <p:cNvSpPr>
            <a:spLocks noGrp="1"/>
          </p:cNvSpPr>
          <p:nvPr>
            <p:ph idx="1"/>
          </p:nvPr>
        </p:nvSpPr>
        <p:spPr>
          <a:xfrm>
            <a:off x="712788" y="1257261"/>
            <a:ext cx="8356784" cy="4525962"/>
          </a:xfrm>
        </p:spPr>
        <p:txBody>
          <a:bodyPr/>
          <a:lstStyle/>
          <a:p>
            <a:r>
              <a:rPr lang="en-US" sz="2000" dirty="0"/>
              <a:t>The Momentum Identity </a:t>
            </a:r>
            <a:r>
              <a:rPr lang="en-US" sz="2000" dirty="0" smtClean="0"/>
              <a:t>Provider (IdP) provides </a:t>
            </a:r>
            <a:r>
              <a:rPr lang="en-US" sz="2000" dirty="0"/>
              <a:t>security </a:t>
            </a:r>
            <a:r>
              <a:rPr lang="en-US" sz="2000" dirty="0" smtClean="0"/>
              <a:t>authentication for </a:t>
            </a:r>
            <a:r>
              <a:rPr lang="en-US" sz="2000" dirty="0"/>
              <a:t>the Momentum Suite applications. </a:t>
            </a:r>
            <a:endParaRPr lang="en-US" sz="2000" dirty="0" smtClean="0"/>
          </a:p>
          <a:p>
            <a:pPr lvl="1"/>
            <a:r>
              <a:rPr lang="en-US" sz="1800" dirty="0" smtClean="0"/>
              <a:t>Authenticates users </a:t>
            </a:r>
            <a:r>
              <a:rPr lang="en-US" sz="1800" b="1" u="sng" dirty="0" smtClean="0"/>
              <a:t>prior to logging into Pegasys</a:t>
            </a:r>
            <a:r>
              <a:rPr lang="en-US" sz="1800" dirty="0" smtClean="0"/>
              <a:t> rather than through the Pegasys application itself.</a:t>
            </a:r>
            <a:endParaRPr lang="en-US" sz="1800" dirty="0"/>
          </a:p>
          <a:p>
            <a:r>
              <a:rPr lang="en-US" sz="2000" dirty="0" smtClean="0"/>
              <a:t>Selecting </a:t>
            </a:r>
            <a:r>
              <a:rPr lang="en-US" sz="2000" b="1" u="sng" dirty="0" smtClean="0"/>
              <a:t>Account Maintenance</a:t>
            </a:r>
            <a:r>
              <a:rPr lang="en-US" sz="2000" dirty="0" smtClean="0"/>
              <a:t> in Pegasys will bring users to the </a:t>
            </a:r>
            <a:r>
              <a:rPr lang="en-US" sz="2000" dirty="0" smtClean="0"/>
              <a:t>IdP</a:t>
            </a:r>
            <a:r>
              <a:rPr lang="en-US" sz="2000" dirty="0" smtClean="0"/>
              <a:t>.</a:t>
            </a:r>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48</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22" y="3866973"/>
            <a:ext cx="3647013" cy="272307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122" y="3062196"/>
            <a:ext cx="5976863" cy="58980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5538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Provider (IdP) Tabs</a:t>
            </a:r>
            <a:endParaRPr lang="en-US" dirty="0"/>
          </a:p>
        </p:txBody>
      </p:sp>
      <p:sp>
        <p:nvSpPr>
          <p:cNvPr id="3" name="Content Placeholder 2"/>
          <p:cNvSpPr>
            <a:spLocks noGrp="1"/>
          </p:cNvSpPr>
          <p:nvPr>
            <p:ph idx="1"/>
          </p:nvPr>
        </p:nvSpPr>
        <p:spPr>
          <a:xfrm>
            <a:off x="712788" y="1523074"/>
            <a:ext cx="8229600" cy="4525962"/>
          </a:xfrm>
        </p:spPr>
        <p:txBody>
          <a:bodyPr/>
          <a:lstStyle/>
          <a:p>
            <a:r>
              <a:rPr lang="en-US" sz="2000" dirty="0" smtClean="0"/>
              <a:t>Preference tabs within IDP </a:t>
            </a:r>
            <a:r>
              <a:rPr lang="en-US" sz="2000" b="1" u="sng" dirty="0" smtClean="0"/>
              <a:t>update IDP only</a:t>
            </a:r>
            <a:r>
              <a:rPr lang="en-US" sz="2000" b="1" dirty="0" smtClean="0"/>
              <a:t> </a:t>
            </a:r>
            <a:r>
              <a:rPr lang="en-US" sz="2000" dirty="0" smtClean="0"/>
              <a:t>and not Pegasys.</a:t>
            </a: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49</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98" y="1911936"/>
            <a:ext cx="6345237" cy="45434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431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7.1.2 Upgrade</a:t>
            </a:r>
            <a:endParaRPr lang="en-US" dirty="0"/>
          </a:p>
        </p:txBody>
      </p:sp>
      <p:sp>
        <p:nvSpPr>
          <p:cNvPr id="3" name="Content Placeholder 2"/>
          <p:cNvSpPr>
            <a:spLocks noGrp="1"/>
          </p:cNvSpPr>
          <p:nvPr>
            <p:ph idx="1"/>
          </p:nvPr>
        </p:nvSpPr>
        <p:spPr>
          <a:xfrm>
            <a:off x="585197" y="1214734"/>
            <a:ext cx="8229600" cy="4525962"/>
          </a:xfrm>
        </p:spPr>
        <p:txBody>
          <a:bodyPr/>
          <a:lstStyle/>
          <a:p>
            <a:r>
              <a:rPr lang="en-US" sz="1800" dirty="0" smtClean="0"/>
              <a:t>7.1.2 </a:t>
            </a:r>
            <a:r>
              <a:rPr lang="en-US" sz="1800" dirty="0"/>
              <a:t>U</a:t>
            </a:r>
            <a:r>
              <a:rPr lang="en-US" sz="1800" dirty="0" smtClean="0"/>
              <a:t>pgrade </a:t>
            </a:r>
          </a:p>
          <a:p>
            <a:pPr lvl="1"/>
            <a:r>
              <a:rPr lang="en-US" sz="1600" dirty="0" smtClean="0"/>
              <a:t>Incorporates enhancements selected out of160 </a:t>
            </a:r>
            <a:r>
              <a:rPr lang="en-US" sz="1600" dirty="0"/>
              <a:t>new features </a:t>
            </a:r>
            <a:r>
              <a:rPr lang="en-US" sz="1600" dirty="0" smtClean="0"/>
              <a:t>designed </a:t>
            </a:r>
            <a:r>
              <a:rPr lang="en-US" sz="1600" dirty="0"/>
              <a:t>to meet current legislative and government-mandated federal financial management requirements and recommendations</a:t>
            </a:r>
            <a:r>
              <a:rPr lang="en-US" sz="1600" dirty="0" smtClean="0"/>
              <a:t>.</a:t>
            </a:r>
          </a:p>
          <a:p>
            <a:pPr lvl="0"/>
            <a:r>
              <a:rPr lang="en-US" sz="1800" dirty="0"/>
              <a:t>Pegasys Subsystems</a:t>
            </a:r>
            <a:endParaRPr lang="en-US" sz="2400" dirty="0"/>
          </a:p>
          <a:p>
            <a:pPr lvl="1"/>
            <a:r>
              <a:rPr lang="en-US" sz="1600" dirty="0"/>
              <a:t>List of Subsystems</a:t>
            </a:r>
            <a:endParaRPr lang="en-US" sz="2000" dirty="0"/>
          </a:p>
          <a:p>
            <a:pPr lvl="2"/>
            <a:r>
              <a:rPr lang="en-US" sz="1600" dirty="0"/>
              <a:t>Accounts Payable</a:t>
            </a:r>
            <a:endParaRPr lang="en-US" sz="2000" dirty="0"/>
          </a:p>
          <a:p>
            <a:pPr lvl="2"/>
            <a:r>
              <a:rPr lang="en-US" sz="1600" dirty="0"/>
              <a:t>Accounts Receivable</a:t>
            </a:r>
            <a:endParaRPr lang="en-US" sz="2000" dirty="0"/>
          </a:p>
          <a:p>
            <a:pPr lvl="2"/>
            <a:r>
              <a:rPr lang="en-US" sz="1600" dirty="0"/>
              <a:t>Automated Disbursement</a:t>
            </a:r>
            <a:endParaRPr lang="en-US" sz="2000" dirty="0"/>
          </a:p>
          <a:p>
            <a:pPr lvl="2"/>
            <a:r>
              <a:rPr lang="en-US" sz="1600" dirty="0"/>
              <a:t>Budget Execution</a:t>
            </a:r>
            <a:endParaRPr lang="en-US" sz="2000" dirty="0"/>
          </a:p>
          <a:p>
            <a:pPr lvl="2"/>
            <a:r>
              <a:rPr lang="en-US" sz="1600" dirty="0"/>
              <a:t>Credit Card</a:t>
            </a:r>
            <a:endParaRPr lang="en-US" sz="2000" dirty="0"/>
          </a:p>
          <a:p>
            <a:pPr lvl="2"/>
            <a:r>
              <a:rPr lang="en-US" sz="1600" dirty="0"/>
              <a:t>Fixed Assets</a:t>
            </a:r>
            <a:endParaRPr lang="en-US" sz="2000" dirty="0"/>
          </a:p>
          <a:p>
            <a:pPr lvl="2"/>
            <a:r>
              <a:rPr lang="en-US" sz="1600" dirty="0"/>
              <a:t>Project Cost Accounting</a:t>
            </a:r>
            <a:endParaRPr lang="en-US" sz="2000" dirty="0"/>
          </a:p>
          <a:p>
            <a:pPr lvl="2"/>
            <a:r>
              <a:rPr lang="en-US" sz="1600" dirty="0"/>
              <a:t>Purchasing</a:t>
            </a:r>
            <a:endParaRPr lang="en-US" sz="2000" dirty="0"/>
          </a:p>
          <a:p>
            <a:pPr lvl="2"/>
            <a:r>
              <a:rPr lang="en-US" sz="1600" dirty="0"/>
              <a:t>Travel Accounting</a:t>
            </a:r>
            <a:endParaRPr lang="en-US" sz="2000" dirty="0"/>
          </a:p>
          <a:p>
            <a:pPr lvl="2"/>
            <a:r>
              <a:rPr lang="en-US" sz="1600" dirty="0"/>
              <a:t>General Systems</a:t>
            </a:r>
            <a:endParaRPr lang="en-US" sz="2000" dirty="0"/>
          </a:p>
          <a:p>
            <a:pPr lvl="2"/>
            <a:r>
              <a:rPr lang="en-US" sz="1600" dirty="0"/>
              <a:t>Lease/Recurring Services</a:t>
            </a:r>
            <a:endParaRPr lang="en-US" sz="2000" dirty="0"/>
          </a:p>
          <a:p>
            <a:pPr lvl="2"/>
            <a:r>
              <a:rPr lang="en-US" sz="1600" dirty="0"/>
              <a:t>Reporting</a:t>
            </a:r>
            <a:endParaRPr lang="en-US" sz="2000" dirty="0"/>
          </a:p>
          <a:p>
            <a:endParaRPr lang="en-US" sz="18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a:t>
            </a:fld>
            <a:endParaRPr lang="en-US" dirty="0"/>
          </a:p>
        </p:txBody>
      </p:sp>
      <p:pic>
        <p:nvPicPr>
          <p:cNvPr id="6" name="Picture 5" descr="C:\Users\easpland\Documents\Proposals\Pegasys - Maryt Fox\2 - PNG\13-048-003 - Pie Char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7572" y="2604413"/>
            <a:ext cx="3946820" cy="3296655"/>
          </a:xfrm>
          <a:prstGeom prst="rect">
            <a:avLst/>
          </a:prstGeom>
          <a:noFill/>
          <a:ln w="25400">
            <a:solidFill>
              <a:schemeClr val="tx1"/>
            </a:solidFill>
          </a:ln>
        </p:spPr>
      </p:pic>
    </p:spTree>
    <p:extLst>
      <p:ext uri="{BB962C8B-B14F-4D97-AF65-F5344CB8AC3E}">
        <p14:creationId xmlns:p14="http://schemas.microsoft.com/office/powerpoint/2010/main" val="3371321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Security Questions</a:t>
            </a:r>
            <a:endParaRPr lang="en-US" dirty="0"/>
          </a:p>
        </p:txBody>
      </p:sp>
      <p:sp>
        <p:nvSpPr>
          <p:cNvPr id="3" name="Content Placeholder 2"/>
          <p:cNvSpPr>
            <a:spLocks noGrp="1"/>
          </p:cNvSpPr>
          <p:nvPr>
            <p:ph idx="1"/>
          </p:nvPr>
        </p:nvSpPr>
        <p:spPr>
          <a:xfrm>
            <a:off x="691522" y="1267896"/>
            <a:ext cx="8229600" cy="4525962"/>
          </a:xfrm>
        </p:spPr>
        <p:txBody>
          <a:bodyPr/>
          <a:lstStyle/>
          <a:p>
            <a:r>
              <a:rPr lang="en-US" sz="2400" dirty="0" smtClean="0"/>
              <a:t>Security Questions have been moved to the </a:t>
            </a:r>
            <a:r>
              <a:rPr lang="en-US" sz="2400" dirty="0" smtClean="0"/>
              <a:t>IdP</a:t>
            </a:r>
            <a:r>
              <a:rPr lang="en-US" sz="2400" dirty="0" smtClean="0"/>
              <a:t>:</a:t>
            </a:r>
          </a:p>
          <a:p>
            <a:pPr marL="803275" lvl="1" indent="-457200">
              <a:buFont typeface="+mj-lt"/>
              <a:buAutoNum type="arabicPeriod"/>
            </a:pPr>
            <a:r>
              <a:rPr lang="en-US" sz="2000" dirty="0" smtClean="0"/>
              <a:t>Hit Account Maintenance in Pegasys.</a:t>
            </a:r>
          </a:p>
          <a:p>
            <a:pPr marL="803275" lvl="1" indent="-457200">
              <a:buFont typeface="+mj-lt"/>
              <a:buAutoNum type="arabicPeriod"/>
            </a:pPr>
            <a:endParaRPr lang="en-US" sz="2000" dirty="0" smtClean="0"/>
          </a:p>
          <a:p>
            <a:pPr marL="803275" lvl="1" indent="-457200">
              <a:buFont typeface="+mj-lt"/>
              <a:buAutoNum type="arabicPeriod"/>
            </a:pPr>
            <a:endParaRPr lang="en-US" sz="2000" dirty="0" smtClean="0"/>
          </a:p>
          <a:p>
            <a:pPr marL="803275" lvl="1" indent="-457200">
              <a:buFont typeface="+mj-lt"/>
              <a:buAutoNum type="arabicPeriod"/>
            </a:pPr>
            <a:r>
              <a:rPr lang="en-US" sz="2000" dirty="0" smtClean="0"/>
              <a:t>Select the Security Question and Answer Page tab.</a:t>
            </a:r>
          </a:p>
          <a:p>
            <a:pPr marL="803275" lvl="1" indent="-457200">
              <a:buFont typeface="+mj-lt"/>
              <a:buAutoNum type="arabicPeriod"/>
            </a:pPr>
            <a:endParaRPr lang="en-US" sz="2000" dirty="0"/>
          </a:p>
          <a:p>
            <a:pPr marL="803275" lvl="1" indent="-457200">
              <a:buFont typeface="+mj-lt"/>
              <a:buAutoNum type="arabicPeriod"/>
            </a:pPr>
            <a:endParaRPr lang="en-US" sz="2000" dirty="0" smtClean="0"/>
          </a:p>
          <a:p>
            <a:pPr marL="803275" lvl="1" indent="-457200">
              <a:buFont typeface="+mj-lt"/>
              <a:buAutoNum type="arabicPeriod"/>
            </a:pPr>
            <a:r>
              <a:rPr lang="en-US" sz="2000" dirty="0" smtClean="0"/>
              <a:t>Enter your current password.</a:t>
            </a:r>
          </a:p>
          <a:p>
            <a:pPr marL="803275" lvl="1" indent="-457200">
              <a:buFont typeface="+mj-lt"/>
              <a:buAutoNum type="arabicPeriod"/>
            </a:pPr>
            <a:endParaRPr lang="en-US" sz="2000" dirty="0" smtClean="0"/>
          </a:p>
          <a:p>
            <a:pPr marL="803275" lvl="1" indent="-457200">
              <a:buFont typeface="+mj-lt"/>
              <a:buAutoNum type="arabicPeriod"/>
            </a:pPr>
            <a:r>
              <a:rPr lang="en-US" sz="2000" dirty="0" smtClean="0"/>
              <a:t>In the Summary group box, select row.</a:t>
            </a:r>
          </a:p>
          <a:p>
            <a:pPr marL="803275" lvl="1" indent="-457200">
              <a:buFont typeface="+mj-lt"/>
              <a:buAutoNum type="arabicPeriod"/>
            </a:pPr>
            <a:endParaRPr lang="en-US" sz="2000" dirty="0"/>
          </a:p>
          <a:p>
            <a:pPr marL="803275" lvl="1" indent="-457200">
              <a:buFont typeface="+mj-lt"/>
              <a:buAutoNum type="arabicPeriod"/>
            </a:pPr>
            <a:endParaRPr lang="en-US" sz="2000" dirty="0" smtClean="0"/>
          </a:p>
          <a:p>
            <a:pPr marL="803275" lvl="1" indent="-457200">
              <a:buFont typeface="+mj-lt"/>
              <a:buAutoNum type="arabicPeriod"/>
            </a:pPr>
            <a:endParaRPr lang="en-US" sz="2000" dirty="0"/>
          </a:p>
          <a:p>
            <a:pPr marL="346075" lvl="1" indent="0">
              <a:buNone/>
            </a:pPr>
            <a:r>
              <a:rPr lang="en-US" sz="2000" dirty="0" smtClean="0"/>
              <a:t>Cont. on next slide</a:t>
            </a:r>
          </a:p>
          <a:p>
            <a:pPr marL="803275" lvl="1" indent="-457200">
              <a:buFont typeface="+mj-lt"/>
              <a:buAutoNum type="arabicPeriod"/>
            </a:pPr>
            <a:endParaRPr lang="en-US" sz="2000" dirty="0" smtClean="0"/>
          </a:p>
          <a:p>
            <a:pPr marL="803275" lvl="1" indent="-457200">
              <a:buFont typeface="+mj-lt"/>
              <a:buAutoNum type="arabicPeriod"/>
            </a:pP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50</a:t>
            </a:fld>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085" y="2126531"/>
            <a:ext cx="5976863" cy="58980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185685"/>
            <a:ext cx="6335713" cy="6572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085" y="4238958"/>
            <a:ext cx="3352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4085" y="5094053"/>
            <a:ext cx="6436278" cy="87624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62290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Security Questions cont.</a:t>
            </a:r>
            <a:endParaRPr lang="en-US" dirty="0"/>
          </a:p>
        </p:txBody>
      </p:sp>
      <p:sp>
        <p:nvSpPr>
          <p:cNvPr id="3" name="Content Placeholder 2"/>
          <p:cNvSpPr>
            <a:spLocks noGrp="1"/>
          </p:cNvSpPr>
          <p:nvPr>
            <p:ph idx="1"/>
          </p:nvPr>
        </p:nvSpPr>
        <p:spPr>
          <a:xfrm>
            <a:off x="702155" y="1246631"/>
            <a:ext cx="8229600" cy="4525962"/>
          </a:xfrm>
        </p:spPr>
        <p:txBody>
          <a:bodyPr/>
          <a:lstStyle/>
          <a:p>
            <a:pPr marL="514350" indent="-514350">
              <a:buFont typeface="+mj-lt"/>
              <a:buAutoNum type="arabicPeriod" startAt="5"/>
            </a:pPr>
            <a:r>
              <a:rPr lang="en-US" sz="2000" dirty="0" smtClean="0"/>
              <a:t>Click within Questions row to reveal drop down.</a:t>
            </a:r>
          </a:p>
          <a:p>
            <a:pPr marL="514350" indent="-514350">
              <a:buFont typeface="+mj-lt"/>
              <a:buAutoNum type="arabicPeriod" startAt="5"/>
            </a:pPr>
            <a:endParaRPr lang="en-US" sz="2000" dirty="0" smtClean="0"/>
          </a:p>
          <a:p>
            <a:pPr marL="514350" indent="-514350">
              <a:buFont typeface="+mj-lt"/>
              <a:buAutoNum type="arabicPeriod" startAt="5"/>
            </a:pPr>
            <a:endParaRPr lang="en-US" sz="2000" dirty="0"/>
          </a:p>
          <a:p>
            <a:pPr marL="514350" indent="-514350">
              <a:buFont typeface="+mj-lt"/>
              <a:buAutoNum type="arabicPeriod" startAt="5"/>
            </a:pPr>
            <a:endParaRPr lang="en-US" sz="2000" dirty="0" smtClean="0"/>
          </a:p>
          <a:p>
            <a:pPr marL="514350" indent="-514350">
              <a:buFont typeface="+mj-lt"/>
              <a:buAutoNum type="arabicPeriod" startAt="5"/>
            </a:pPr>
            <a:r>
              <a:rPr lang="en-US" sz="2000" dirty="0" smtClean="0"/>
              <a:t>Select security </a:t>
            </a:r>
            <a:r>
              <a:rPr lang="en-US" sz="2000" dirty="0"/>
              <a:t>q</a:t>
            </a:r>
            <a:r>
              <a:rPr lang="en-US" sz="2000" dirty="0" smtClean="0"/>
              <a:t>uestion.</a:t>
            </a:r>
          </a:p>
          <a:p>
            <a:pPr marL="514350" indent="-514350">
              <a:buFont typeface="+mj-lt"/>
              <a:buAutoNum type="arabicPeriod" startAt="5"/>
            </a:pPr>
            <a:endParaRPr lang="en-US" sz="2000" dirty="0"/>
          </a:p>
          <a:p>
            <a:pPr marL="514350" indent="-514350">
              <a:buFont typeface="+mj-lt"/>
              <a:buAutoNum type="arabicPeriod" startAt="5"/>
            </a:pPr>
            <a:endParaRPr lang="en-US" sz="2000" dirty="0" smtClean="0"/>
          </a:p>
          <a:p>
            <a:pPr marL="514350" indent="-514350">
              <a:buFont typeface="+mj-lt"/>
              <a:buAutoNum type="arabicPeriod" startAt="5"/>
            </a:pPr>
            <a:endParaRPr lang="en-US" sz="2000" dirty="0" smtClean="0"/>
          </a:p>
          <a:p>
            <a:pPr marL="514350" indent="-514350">
              <a:buFont typeface="+mj-lt"/>
              <a:buAutoNum type="arabicPeriod" startAt="5"/>
            </a:pPr>
            <a:endParaRPr lang="en-US" sz="2000" dirty="0"/>
          </a:p>
          <a:p>
            <a:pPr marL="514350" indent="-514350">
              <a:buFont typeface="+mj-lt"/>
              <a:buAutoNum type="arabicPeriod" startAt="5"/>
            </a:pPr>
            <a:r>
              <a:rPr lang="en-US" sz="2000" dirty="0" smtClean="0"/>
              <a:t>Click Answers row and type answer.</a:t>
            </a:r>
          </a:p>
          <a:p>
            <a:pPr marL="514350" indent="-514350">
              <a:buFont typeface="+mj-lt"/>
              <a:buAutoNum type="arabicPeriod" startAt="5"/>
            </a:pPr>
            <a:endParaRPr lang="en-US" sz="2000" dirty="0"/>
          </a:p>
          <a:p>
            <a:pPr marL="514350" indent="-514350">
              <a:buFont typeface="+mj-lt"/>
              <a:buAutoNum type="arabicPeriod" startAt="5"/>
            </a:pPr>
            <a:endParaRPr lang="en-US" sz="2000" dirty="0" smtClean="0"/>
          </a:p>
          <a:p>
            <a:pPr marL="514350" indent="-514350">
              <a:buFont typeface="+mj-lt"/>
              <a:buAutoNum type="arabicPeriod" startAt="5"/>
            </a:pPr>
            <a:endParaRPr lang="en-US" sz="2000" dirty="0"/>
          </a:p>
          <a:p>
            <a:pPr marL="0" indent="0">
              <a:buNone/>
            </a:pPr>
            <a:r>
              <a:rPr lang="en-US" sz="2000" dirty="0"/>
              <a:t> </a:t>
            </a:r>
            <a:r>
              <a:rPr lang="en-US" sz="2000" dirty="0" smtClean="0"/>
              <a:t>    Cont. on next slide</a:t>
            </a:r>
          </a:p>
          <a:p>
            <a:pPr marL="514350" indent="-514350">
              <a:buFont typeface="+mj-lt"/>
              <a:buAutoNum type="arabicPeriod" startAt="5"/>
            </a:pPr>
            <a:endParaRPr lang="en-US" sz="2000" dirty="0" smtClean="0"/>
          </a:p>
          <a:p>
            <a:pPr marL="514350" indent="-514350">
              <a:buFont typeface="+mj-lt"/>
              <a:buAutoNum type="arabicPeriod" startAt="5"/>
            </a:pP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51</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46" y="1656660"/>
            <a:ext cx="6705748" cy="91723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346" y="3172145"/>
            <a:ext cx="5025803" cy="13311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346" y="4986600"/>
            <a:ext cx="6883953" cy="90917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0496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Setting Up Security Questions cont.</a:t>
            </a:r>
          </a:p>
        </p:txBody>
      </p:sp>
      <p:sp>
        <p:nvSpPr>
          <p:cNvPr id="3" name="Content Placeholder 2"/>
          <p:cNvSpPr>
            <a:spLocks noGrp="1"/>
          </p:cNvSpPr>
          <p:nvPr>
            <p:ph idx="1"/>
          </p:nvPr>
        </p:nvSpPr>
        <p:spPr>
          <a:xfrm>
            <a:off x="680890" y="1297994"/>
            <a:ext cx="8229600" cy="4525962"/>
          </a:xfrm>
        </p:spPr>
        <p:txBody>
          <a:bodyPr/>
          <a:lstStyle/>
          <a:p>
            <a:pPr marL="514350" indent="-514350">
              <a:buFont typeface="+mj-lt"/>
              <a:buAutoNum type="arabicPeriod" startAt="8"/>
            </a:pPr>
            <a:r>
              <a:rPr lang="en-US" sz="2000" dirty="0" smtClean="0"/>
              <a:t>Repeat with following row.</a:t>
            </a:r>
          </a:p>
          <a:p>
            <a:pPr marL="514350" indent="-514350">
              <a:buFont typeface="+mj-lt"/>
              <a:buAutoNum type="arabicPeriod" startAt="8"/>
            </a:pPr>
            <a:endParaRPr lang="en-US" sz="2000" dirty="0"/>
          </a:p>
          <a:p>
            <a:pPr marL="514350" indent="-514350">
              <a:buFont typeface="+mj-lt"/>
              <a:buAutoNum type="arabicPeriod" startAt="8"/>
            </a:pPr>
            <a:endParaRPr lang="en-US" sz="2000" dirty="0" smtClean="0"/>
          </a:p>
          <a:p>
            <a:pPr marL="514350" indent="-514350">
              <a:buFont typeface="+mj-lt"/>
              <a:buAutoNum type="arabicPeriod" startAt="8"/>
            </a:pPr>
            <a:r>
              <a:rPr lang="en-US" sz="2000" dirty="0" smtClean="0"/>
              <a:t>Select Save.</a:t>
            </a:r>
          </a:p>
          <a:p>
            <a:pPr marL="514350" indent="-514350">
              <a:buFont typeface="+mj-lt"/>
              <a:buAutoNum type="arabicPeriod" startAt="8"/>
            </a:pPr>
            <a:endParaRPr lang="en-US" sz="2000" dirty="0"/>
          </a:p>
          <a:p>
            <a:pPr marL="514350" indent="-514350">
              <a:buFont typeface="+mj-lt"/>
              <a:buAutoNum type="arabicPeriod" startAt="8"/>
            </a:pPr>
            <a:r>
              <a:rPr lang="en-US" sz="2000" dirty="0" smtClean="0"/>
              <a:t>“Action was Successful.” message will appear.</a:t>
            </a:r>
          </a:p>
          <a:p>
            <a:pPr marL="514350" indent="-514350">
              <a:buFont typeface="+mj-lt"/>
              <a:buAutoNum type="arabicPeriod" startAt="8"/>
            </a:pPr>
            <a:endParaRPr lang="en-US" sz="2000" dirty="0"/>
          </a:p>
        </p:txBody>
      </p:sp>
      <p:sp>
        <p:nvSpPr>
          <p:cNvPr id="4" name="Footer Placeholder 3"/>
          <p:cNvSpPr>
            <a:spLocks noGrp="1"/>
          </p:cNvSpPr>
          <p:nvPr>
            <p:ph type="ftr" sz="quarter" idx="10"/>
          </p:nvPr>
        </p:nvSpPr>
        <p:spPr>
          <a:xfrm>
            <a:off x="510363" y="6553200"/>
            <a:ext cx="7010400" cy="304800"/>
          </a:xfrm>
        </p:spPr>
        <p:txBody>
          <a:bodyPr/>
          <a:lstStyle/>
          <a:p>
            <a:pPr>
              <a:defRPr/>
            </a:pPr>
            <a:r>
              <a:rPr lang="en-US" sz="1100" dirty="0" smtClean="0"/>
              <a:t>CGI Federal Proprietary and Confidential</a:t>
            </a:r>
            <a:endParaRPr lang="en-US" sz="1100"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z="1100" smtClean="0"/>
              <a:pPr>
                <a:defRPr/>
              </a:pPr>
              <a:t>52</a:t>
            </a:fld>
            <a:endParaRPr lang="en-US" sz="11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952" y="1626238"/>
            <a:ext cx="5809843" cy="7837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952" y="2710371"/>
            <a:ext cx="4767853" cy="46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952" y="3481819"/>
            <a:ext cx="6127159" cy="294763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9030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IdP Return to Pegasys</a:t>
            </a:r>
            <a:endParaRPr lang="en-US" dirty="0"/>
          </a:p>
        </p:txBody>
      </p:sp>
      <p:sp>
        <p:nvSpPr>
          <p:cNvPr id="3" name="Content Placeholder 2"/>
          <p:cNvSpPr>
            <a:spLocks noGrp="1"/>
          </p:cNvSpPr>
          <p:nvPr>
            <p:ph idx="1"/>
          </p:nvPr>
        </p:nvSpPr>
        <p:spPr/>
        <p:txBody>
          <a:bodyPr/>
          <a:lstStyle/>
          <a:p>
            <a:r>
              <a:rPr lang="en-US" sz="2000" dirty="0"/>
              <a:t>S</a:t>
            </a:r>
            <a:r>
              <a:rPr lang="en-US" sz="2000" dirty="0" smtClean="0"/>
              <a:t>igning </a:t>
            </a:r>
            <a:r>
              <a:rPr lang="en-US" sz="2000" dirty="0"/>
              <a:t>out of </a:t>
            </a:r>
            <a:r>
              <a:rPr lang="en-US" sz="2000" dirty="0" smtClean="0"/>
              <a:t>IdP </a:t>
            </a:r>
            <a:r>
              <a:rPr lang="en-US" sz="2000" dirty="0"/>
              <a:t>system </a:t>
            </a:r>
            <a:r>
              <a:rPr lang="en-US" sz="2000" dirty="0" smtClean="0"/>
              <a:t>only applies to the </a:t>
            </a:r>
            <a:r>
              <a:rPr lang="en-US" sz="2000" dirty="0" smtClean="0"/>
              <a:t>IdP </a:t>
            </a:r>
            <a:r>
              <a:rPr lang="en-US" sz="2000" dirty="0" smtClean="0"/>
              <a:t>system.</a:t>
            </a:r>
          </a:p>
          <a:p>
            <a:pPr lvl="1"/>
            <a:r>
              <a:rPr lang="en-US" sz="1800" dirty="0" smtClean="0"/>
              <a:t>The </a:t>
            </a:r>
            <a:r>
              <a:rPr lang="en-US" sz="1800" dirty="0"/>
              <a:t>return to application link after signing out is for </a:t>
            </a:r>
            <a:r>
              <a:rPr lang="en-US" sz="1800" dirty="0" smtClean="0"/>
              <a:t>IdP </a:t>
            </a:r>
            <a:r>
              <a:rPr lang="en-US" sz="1800" dirty="0" smtClean="0"/>
              <a:t>system.</a:t>
            </a:r>
          </a:p>
          <a:p>
            <a:endParaRPr lang="en-US" sz="2000" dirty="0" smtClean="0"/>
          </a:p>
          <a:p>
            <a:endParaRPr lang="en-US" sz="2000" dirty="0"/>
          </a:p>
          <a:p>
            <a:endParaRPr lang="en-US" sz="2000" dirty="0" smtClean="0"/>
          </a:p>
          <a:p>
            <a:endParaRPr lang="en-US" sz="2000" dirty="0" smtClean="0"/>
          </a:p>
          <a:p>
            <a:endParaRPr lang="en-US" sz="2000" dirty="0"/>
          </a:p>
          <a:p>
            <a:endParaRPr lang="en-US" sz="2000" dirty="0" smtClean="0"/>
          </a:p>
          <a:p>
            <a:pPr marL="0" indent="0">
              <a:buNone/>
            </a:pPr>
            <a:endParaRPr lang="en-US" sz="2000" dirty="0" smtClean="0"/>
          </a:p>
          <a:p>
            <a:pPr marL="0" indent="0">
              <a:buNone/>
            </a:pPr>
            <a:endParaRPr lang="en-US" sz="2000" dirty="0"/>
          </a:p>
          <a:p>
            <a:r>
              <a:rPr lang="en-US" sz="2000" dirty="0" smtClean="0"/>
              <a:t>Close </a:t>
            </a:r>
            <a:r>
              <a:rPr lang="en-US" sz="2000" dirty="0"/>
              <a:t>the window and P</a:t>
            </a:r>
            <a:r>
              <a:rPr lang="en-US" sz="2000" dirty="0" smtClean="0"/>
              <a:t>egasys </a:t>
            </a:r>
            <a:r>
              <a:rPr lang="en-US" sz="2000" dirty="0"/>
              <a:t>system </a:t>
            </a:r>
            <a:r>
              <a:rPr lang="en-US" sz="2000" dirty="0" smtClean="0"/>
              <a:t>behind IdP will display.</a:t>
            </a:r>
            <a:endParaRPr lang="en-US" sz="20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53</a:t>
            </a:fld>
            <a:endParaRPr lang="en-US" dirty="0"/>
          </a:p>
        </p:txBody>
      </p:sp>
      <p:pic>
        <p:nvPicPr>
          <p:cNvPr id="1457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230" y="2513709"/>
            <a:ext cx="5461206" cy="253524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294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p:nvPr>
        </p:nvSpPr>
        <p:spPr/>
        <p:txBody>
          <a:bodyPr/>
          <a:lstStyle/>
          <a:p>
            <a:pPr eaLnBrk="1" hangingPunct="1"/>
            <a:r>
              <a:rPr lang="en-US" dirty="0" smtClean="0"/>
              <a:t>Questions</a:t>
            </a:r>
          </a:p>
        </p:txBody>
      </p:sp>
      <p:sp>
        <p:nvSpPr>
          <p:cNvPr id="452611" name="Footer Placeholder 3"/>
          <p:cNvSpPr>
            <a:spLocks noGrp="1"/>
          </p:cNvSpPr>
          <p:nvPr>
            <p:ph type="ftr"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t>CGI Federal Proprietary and Confidential</a:t>
            </a:r>
          </a:p>
        </p:txBody>
      </p:sp>
      <p:sp>
        <p:nvSpPr>
          <p:cNvPr id="452612" name="Slide Number Placeholder 4"/>
          <p:cNvSpPr>
            <a:spLocks noGrp="1"/>
          </p:cNvSpPr>
          <p:nvPr>
            <p:ph type="sldNum" sz="quarter" idx="11"/>
          </p:nvPr>
        </p:nvSpPr>
        <p:spPr>
          <a:xfrm>
            <a:off x="-25400" y="6245225"/>
            <a:ext cx="460375" cy="4762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673712B4-6723-481C-96DA-B863E26ADAB1}" type="slidenum">
              <a:rPr lang="en-US" sz="1100" smtClean="0"/>
              <a:pPr eaLnBrk="1" hangingPunct="1">
                <a:defRPr/>
              </a:pPr>
              <a:t>54</a:t>
            </a:fld>
            <a:endParaRPr lang="en-US" sz="1100" dirty="0" smtClean="0"/>
          </a:p>
        </p:txBody>
      </p:sp>
      <p:pic>
        <p:nvPicPr>
          <p:cNvPr id="490501" name="Picture 4" descr="MPj03988310000[1]"/>
          <p:cNvPicPr>
            <a:picLocks noChangeAspect="1" noChangeArrowheads="1"/>
          </p:cNvPicPr>
          <p:nvPr/>
        </p:nvPicPr>
        <p:blipFill>
          <a:blip r:embed="rId3" cstate="print">
            <a:extLst>
              <a:ext uri="{28A0092B-C50C-407E-A947-70E740481C1C}">
                <a14:useLocalDpi xmlns:a14="http://schemas.microsoft.com/office/drawing/2010/main" val="0"/>
              </a:ext>
            </a:extLst>
          </a:blip>
          <a:srcRect t="17149" r="8647"/>
          <a:stretch>
            <a:fillRect/>
          </a:stretch>
        </p:blipFill>
        <p:spPr bwMode="auto">
          <a:xfrm>
            <a:off x="1047750" y="1371600"/>
            <a:ext cx="70485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45929" y="2255757"/>
            <a:ext cx="8229600" cy="4525962"/>
          </a:xfrm>
        </p:spPr>
        <p:txBody>
          <a:bodyPr/>
          <a:lstStyle/>
          <a:p>
            <a:pPr algn="ctr">
              <a:buNone/>
            </a:pPr>
            <a:r>
              <a:rPr lang="en-US" sz="3600" dirty="0" smtClean="0"/>
              <a:t>Segment 2:</a:t>
            </a:r>
          </a:p>
          <a:p>
            <a:pPr algn="ctr">
              <a:buNone/>
            </a:pPr>
            <a:r>
              <a:rPr lang="en-US" sz="3600" b="1" dirty="0" smtClean="0"/>
              <a:t>General System Enhancements</a:t>
            </a:r>
          </a:p>
          <a:p>
            <a:pPr algn="ctr">
              <a:buNone/>
            </a:pPr>
            <a:endParaRPr lang="en-US" sz="3600" b="1"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6</a:t>
            </a:fld>
            <a:endParaRPr lang="en-US" dirty="0"/>
          </a:p>
        </p:txBody>
      </p:sp>
    </p:spTree>
    <p:extLst>
      <p:ext uri="{BB962C8B-B14F-4D97-AF65-F5344CB8AC3E}">
        <p14:creationId xmlns:p14="http://schemas.microsoft.com/office/powerpoint/2010/main" val="1181030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800" dirty="0"/>
              <a:t>Modified Display of the </a:t>
            </a:r>
            <a:r>
              <a:rPr lang="en-US" sz="2800" dirty="0" smtClean="0"/>
              <a:t/>
            </a:r>
            <a:br>
              <a:rPr lang="en-US" sz="2800" dirty="0" smtClean="0"/>
            </a:br>
            <a:r>
              <a:rPr lang="en-US" sz="2800" dirty="0" smtClean="0"/>
              <a:t>Reference </a:t>
            </a:r>
            <a:r>
              <a:rPr lang="en-US" sz="2800" dirty="0"/>
              <a:t>Query</a:t>
            </a:r>
            <a:endParaRPr lang="en-US" dirty="0"/>
          </a:p>
        </p:txBody>
      </p:sp>
      <p:sp>
        <p:nvSpPr>
          <p:cNvPr id="3" name="Content Placeholder 2"/>
          <p:cNvSpPr>
            <a:spLocks noGrp="1"/>
          </p:cNvSpPr>
          <p:nvPr>
            <p:ph idx="1"/>
          </p:nvPr>
        </p:nvSpPr>
        <p:spPr>
          <a:xfrm>
            <a:off x="510769" y="1310427"/>
            <a:ext cx="8229600" cy="4525962"/>
          </a:xfrm>
        </p:spPr>
        <p:txBody>
          <a:bodyPr/>
          <a:lstStyle/>
          <a:p>
            <a:pPr lvl="0"/>
            <a:r>
              <a:rPr lang="en-US" sz="1600" dirty="0"/>
              <a:t>Reference Query</a:t>
            </a:r>
          </a:p>
          <a:p>
            <a:pPr lvl="1"/>
            <a:r>
              <a:rPr lang="en-US" sz="1400" dirty="0"/>
              <a:t>The Reference query (also known as the Reference Tree) provides the ability to </a:t>
            </a:r>
            <a:r>
              <a:rPr lang="en-US" sz="1400" b="1" u="sng" dirty="0"/>
              <a:t>view all transactions that reference and are referenced by</a:t>
            </a:r>
            <a:r>
              <a:rPr lang="en-US" sz="1400" dirty="0"/>
              <a:t> a particular transaction. </a:t>
            </a:r>
          </a:p>
          <a:p>
            <a:pPr lvl="2"/>
            <a:r>
              <a:rPr lang="en-US" sz="1400" dirty="0"/>
              <a:t>A</a:t>
            </a:r>
            <a:r>
              <a:rPr lang="en-US" sz="1400" dirty="0" smtClean="0"/>
              <a:t>vailable </a:t>
            </a:r>
            <a:r>
              <a:rPr lang="en-US" sz="1400" dirty="0"/>
              <a:t>at the </a:t>
            </a:r>
            <a:r>
              <a:rPr lang="en-US" sz="1400" b="1" u="sng" dirty="0"/>
              <a:t>document level</a:t>
            </a:r>
            <a:r>
              <a:rPr lang="en-US" sz="1400" dirty="0"/>
              <a:t>, the </a:t>
            </a:r>
            <a:r>
              <a:rPr lang="en-US" sz="1400" b="1" u="sng" dirty="0"/>
              <a:t>accounting line level</a:t>
            </a:r>
            <a:r>
              <a:rPr lang="en-US" sz="1400" dirty="0"/>
              <a:t>, and the </a:t>
            </a:r>
            <a:r>
              <a:rPr lang="en-US" sz="1400" b="1" u="sng" dirty="0"/>
              <a:t>itemized line </a:t>
            </a:r>
            <a:r>
              <a:rPr lang="en-US" sz="1400" b="1" u="sng" dirty="0" smtClean="0"/>
              <a:t>level</a:t>
            </a:r>
            <a:r>
              <a:rPr lang="en-US" sz="1400" dirty="0" smtClean="0"/>
              <a:t>.</a:t>
            </a:r>
            <a:endParaRPr lang="en-US" sz="1400" dirty="0"/>
          </a:p>
          <a:p>
            <a:pPr lvl="2"/>
            <a:r>
              <a:rPr lang="en-US" sz="1400" dirty="0"/>
              <a:t>S</a:t>
            </a:r>
            <a:r>
              <a:rPr lang="en-US" sz="1400" dirty="0" smtClean="0"/>
              <a:t>hown </a:t>
            </a:r>
            <a:r>
              <a:rPr lang="en-US" sz="1400" dirty="0"/>
              <a:t>in a tree format with expandable groups containing the Referenced transactions and the Referencing transactions. </a:t>
            </a:r>
          </a:p>
          <a:p>
            <a:pPr lvl="2"/>
            <a:r>
              <a:rPr lang="en-US" sz="1400" dirty="0" smtClean="0"/>
              <a:t>Also displays </a:t>
            </a:r>
            <a:r>
              <a:rPr lang="en-US" sz="1400" dirty="0"/>
              <a:t>documents even if they do not have references. </a:t>
            </a:r>
            <a:endParaRPr lang="en-US" sz="1400" dirty="0" smtClean="0"/>
          </a:p>
          <a:p>
            <a:pPr lvl="2"/>
            <a:endParaRPr lang="en-US" sz="1400" dirty="0"/>
          </a:p>
          <a:p>
            <a:pPr lvl="0"/>
            <a:r>
              <a:rPr lang="en-US" sz="1600" dirty="0"/>
              <a:t>Enhancement Overview</a:t>
            </a:r>
          </a:p>
          <a:p>
            <a:pPr lvl="1"/>
            <a:r>
              <a:rPr lang="en-US" sz="1400" b="1" u="sng" dirty="0" smtClean="0"/>
              <a:t>Display Updates:</a:t>
            </a:r>
            <a:endParaRPr lang="en-US" sz="1400" b="1" u="sng" dirty="0"/>
          </a:p>
          <a:p>
            <a:pPr lvl="2"/>
            <a:r>
              <a:rPr lang="en-US" sz="1400" dirty="0" smtClean="0"/>
              <a:t>Additional </a:t>
            </a:r>
            <a:r>
              <a:rPr lang="en-US" sz="1400" dirty="0"/>
              <a:t>information is available from the tree </a:t>
            </a:r>
            <a:r>
              <a:rPr lang="en-US" sz="1400" dirty="0" smtClean="0"/>
              <a:t>section without requiring users to have </a:t>
            </a:r>
            <a:r>
              <a:rPr lang="en-US" sz="1400" dirty="0"/>
              <a:t>to select individual records to view </a:t>
            </a:r>
            <a:r>
              <a:rPr lang="en-US" sz="1400" dirty="0" smtClean="0"/>
              <a:t>details.</a:t>
            </a:r>
          </a:p>
          <a:p>
            <a:pPr lvl="1"/>
            <a:r>
              <a:rPr lang="en-US" sz="1400" b="1" u="sng" dirty="0" smtClean="0"/>
              <a:t>New Fields:</a:t>
            </a:r>
            <a:r>
              <a:rPr lang="en-US" sz="1400" b="1" dirty="0" smtClean="0"/>
              <a:t> </a:t>
            </a:r>
            <a:r>
              <a:rPr lang="en-US" sz="1400" dirty="0" smtClean="0"/>
              <a:t>added to tree</a:t>
            </a:r>
          </a:p>
          <a:p>
            <a:pPr lvl="2"/>
            <a:r>
              <a:rPr lang="en-US" sz="1400" dirty="0" smtClean="0"/>
              <a:t>System </a:t>
            </a:r>
            <a:r>
              <a:rPr lang="en-US" sz="1400" dirty="0"/>
              <a:t>Date, Invoice Number, Invoice Date, Contract </a:t>
            </a:r>
            <a:r>
              <a:rPr lang="en-US" sz="1400" dirty="0" smtClean="0"/>
              <a:t>fields</a:t>
            </a:r>
          </a:p>
          <a:p>
            <a:pPr lvl="1"/>
            <a:r>
              <a:rPr lang="en-US" sz="1400" b="1" u="sng" dirty="0" smtClean="0"/>
              <a:t>New export capabilities</a:t>
            </a:r>
          </a:p>
          <a:p>
            <a:pPr lvl="2"/>
            <a:r>
              <a:rPr lang="en-US" sz="1400" dirty="0" smtClean="0"/>
              <a:t>Can be exported </a:t>
            </a:r>
            <a:r>
              <a:rPr lang="en-US" sz="1400" dirty="0"/>
              <a:t>to a comma delimited (CSV) </a:t>
            </a:r>
            <a:r>
              <a:rPr lang="en-US" sz="1400" dirty="0" smtClean="0"/>
              <a:t>file. </a:t>
            </a:r>
            <a:endParaRPr lang="en-US" sz="1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7</a:t>
            </a:fld>
            <a:endParaRPr lang="en-US" dirty="0"/>
          </a:p>
        </p:txBody>
      </p:sp>
    </p:spTree>
    <p:extLst>
      <p:ext uri="{BB962C8B-B14F-4D97-AF65-F5344CB8AC3E}">
        <p14:creationId xmlns:p14="http://schemas.microsoft.com/office/powerpoint/2010/main" val="1727911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Modified Display of the </a:t>
            </a:r>
            <a:br>
              <a:rPr lang="en-US" sz="2400" dirty="0"/>
            </a:br>
            <a:r>
              <a:rPr lang="en-US" sz="2400" dirty="0"/>
              <a:t>Reference Query</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8</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38" y="1467293"/>
            <a:ext cx="8645625" cy="464819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6716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Attachments to </a:t>
            </a:r>
            <a:r>
              <a:rPr lang="en-US" dirty="0" smtClean="0"/>
              <a:t/>
            </a:r>
            <a:br>
              <a:rPr lang="en-US" dirty="0" smtClean="0"/>
            </a:br>
            <a:r>
              <a:rPr lang="en-US" dirty="0" smtClean="0"/>
              <a:t>Notebooks &amp; </a:t>
            </a:r>
            <a:r>
              <a:rPr lang="en-US" dirty="0"/>
              <a:t>Queries</a:t>
            </a:r>
          </a:p>
        </p:txBody>
      </p:sp>
      <p:sp>
        <p:nvSpPr>
          <p:cNvPr id="3" name="Content Placeholder 2"/>
          <p:cNvSpPr>
            <a:spLocks noGrp="1"/>
          </p:cNvSpPr>
          <p:nvPr>
            <p:ph idx="1"/>
          </p:nvPr>
        </p:nvSpPr>
        <p:spPr>
          <a:xfrm>
            <a:off x="287485" y="1225366"/>
            <a:ext cx="8569436" cy="4525962"/>
          </a:xfrm>
        </p:spPr>
        <p:txBody>
          <a:bodyPr/>
          <a:lstStyle/>
          <a:p>
            <a:pPr lvl="0"/>
            <a:r>
              <a:rPr lang="en-US" sz="1800" dirty="0"/>
              <a:t>Business Process Overview</a:t>
            </a:r>
          </a:p>
          <a:p>
            <a:pPr lvl="1"/>
            <a:r>
              <a:rPr lang="en-US" sz="1600" dirty="0"/>
              <a:t>Extends the </a:t>
            </a:r>
            <a:r>
              <a:rPr lang="en-US" sz="1600" dirty="0" smtClean="0"/>
              <a:t>Attachment functionality to </a:t>
            </a:r>
            <a:r>
              <a:rPr lang="en-US" sz="1600" dirty="0"/>
              <a:t>various notebooks and queries increasing the ability to add pertinent user information within </a:t>
            </a:r>
            <a:r>
              <a:rPr lang="en-US" sz="1600" dirty="0" smtClean="0"/>
              <a:t>Pegasys.</a:t>
            </a:r>
            <a:endParaRPr lang="en-US" sz="1600" dirty="0"/>
          </a:p>
          <a:p>
            <a:pPr lvl="2"/>
            <a:r>
              <a:rPr lang="en-US" sz="1600" dirty="0" smtClean="0"/>
              <a:t>Allows </a:t>
            </a:r>
            <a:r>
              <a:rPr lang="en-US" sz="1600" dirty="0"/>
              <a:t>users to </a:t>
            </a:r>
            <a:r>
              <a:rPr lang="en-US" sz="1600" b="1" u="sng" dirty="0"/>
              <a:t>view</a:t>
            </a:r>
            <a:r>
              <a:rPr lang="en-US" sz="1600" dirty="0"/>
              <a:t> and </a:t>
            </a:r>
            <a:r>
              <a:rPr lang="en-US" sz="1600" b="1" u="sng" dirty="0"/>
              <a:t>manage</a:t>
            </a:r>
            <a:r>
              <a:rPr lang="en-US" sz="1600" dirty="0"/>
              <a:t> attachments at </a:t>
            </a:r>
            <a:r>
              <a:rPr lang="en-US" sz="1600" b="1" u="sng" dirty="0" smtClean="0"/>
              <a:t>notebook and query level</a:t>
            </a:r>
            <a:r>
              <a:rPr lang="en-US" sz="1600" dirty="0" smtClean="0"/>
              <a:t>.</a:t>
            </a:r>
          </a:p>
          <a:p>
            <a:pPr lvl="2"/>
            <a:r>
              <a:rPr lang="en-US" sz="1600" dirty="0"/>
              <a:t>W</a:t>
            </a:r>
            <a:r>
              <a:rPr lang="en-US" sz="1600" dirty="0" smtClean="0"/>
              <a:t>ill </a:t>
            </a:r>
            <a:r>
              <a:rPr lang="en-US" sz="1600" dirty="0"/>
              <a:t>no longer </a:t>
            </a:r>
            <a:r>
              <a:rPr lang="en-US" sz="1600" dirty="0" smtClean="0"/>
              <a:t>require navigation </a:t>
            </a:r>
            <a:r>
              <a:rPr lang="en-US" sz="1600" dirty="0"/>
              <a:t>to the form/document level to add an </a:t>
            </a:r>
            <a:r>
              <a:rPr lang="en-US" sz="1600" dirty="0" smtClean="0"/>
              <a:t>attachment.</a:t>
            </a:r>
            <a:endParaRPr lang="en-US" sz="1600" dirty="0"/>
          </a:p>
          <a:p>
            <a:pPr lvl="0"/>
            <a:endParaRPr lang="en-US" sz="1800" dirty="0" smtClean="0"/>
          </a:p>
          <a:p>
            <a:pPr lvl="0"/>
            <a:r>
              <a:rPr lang="en-US" sz="1800" dirty="0" smtClean="0"/>
              <a:t>7.1.2 Enhancement</a:t>
            </a:r>
          </a:p>
          <a:p>
            <a:pPr lvl="1"/>
            <a:r>
              <a:rPr lang="en-US" sz="1600" dirty="0" smtClean="0">
                <a:ea typeface="+mn-ea"/>
                <a:cs typeface="+mn-cs"/>
              </a:rPr>
              <a:t>Users can access the Attachment page via the Attachments button on the </a:t>
            </a:r>
            <a:r>
              <a:rPr lang="en-US" sz="1600" b="1" u="sng" dirty="0" smtClean="0">
                <a:ea typeface="+mn-ea"/>
                <a:cs typeface="+mn-cs"/>
              </a:rPr>
              <a:t>Notebook</a:t>
            </a:r>
            <a:r>
              <a:rPr lang="en-US" sz="1600" dirty="0" smtClean="0">
                <a:ea typeface="+mn-ea"/>
                <a:cs typeface="+mn-cs"/>
              </a:rPr>
              <a:t> or </a:t>
            </a:r>
            <a:r>
              <a:rPr lang="en-US" sz="1600" b="1" u="sng" dirty="0" smtClean="0">
                <a:ea typeface="+mn-ea"/>
                <a:cs typeface="+mn-cs"/>
              </a:rPr>
              <a:t>Query</a:t>
            </a:r>
            <a:r>
              <a:rPr lang="en-US" sz="1600" dirty="0" smtClean="0">
                <a:ea typeface="+mn-ea"/>
                <a:cs typeface="+mn-cs"/>
              </a:rPr>
              <a:t>.</a:t>
            </a:r>
          </a:p>
          <a:p>
            <a:pPr lvl="2"/>
            <a:r>
              <a:rPr lang="en-US" sz="1600" dirty="0" smtClean="0"/>
              <a:t>Attachment </a:t>
            </a:r>
            <a:r>
              <a:rPr lang="en-US" sz="1600" dirty="0"/>
              <a:t>can be classified as "attachments" or "supporting documentation" and can be protected by using the "Sensitive Attachment" </a:t>
            </a:r>
            <a:r>
              <a:rPr lang="en-US" sz="1600" dirty="0" smtClean="0"/>
              <a:t>functionality</a:t>
            </a:r>
            <a:r>
              <a:rPr lang="en-US" sz="1600" dirty="0" smtClean="0"/>
              <a:t>.</a:t>
            </a:r>
          </a:p>
          <a:p>
            <a:pPr lvl="3"/>
            <a:r>
              <a:rPr lang="en-US" sz="1400" dirty="0" smtClean="0"/>
              <a:t>Users with permissions to view Query can view attachment unless attachment is marked Sensitive.</a:t>
            </a:r>
          </a:p>
          <a:p>
            <a:pPr lvl="4"/>
            <a:r>
              <a:rPr lang="en-US" sz="1400" dirty="0" smtClean="0"/>
              <a:t>If an attachment is marked sensitive, the user who marked it sensitive can assign other users who can view, edit and delete.</a:t>
            </a:r>
            <a:endParaRPr lang="en-US" sz="1400" dirty="0"/>
          </a:p>
          <a:p>
            <a:pPr lvl="2"/>
            <a:r>
              <a:rPr lang="en-US" sz="1600" dirty="0"/>
              <a:t>Attachments </a:t>
            </a:r>
            <a:r>
              <a:rPr lang="en-US" sz="1600" dirty="0"/>
              <a:t>associated with </a:t>
            </a:r>
            <a:r>
              <a:rPr lang="en-US" sz="1600" dirty="0" smtClean="0"/>
              <a:t>forms/documents are processed separately </a:t>
            </a:r>
            <a:r>
              <a:rPr lang="en-US" sz="1600" dirty="0"/>
              <a:t>will not be visible from the Notebooks or Queries; and vice versa.  </a:t>
            </a:r>
          </a:p>
          <a:p>
            <a:endParaRPr lang="en-US" sz="1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A77A302-CCD1-4E9B-B3B1-86D2B4696849}" type="slidenum">
              <a:rPr lang="en-US" smtClean="0"/>
              <a:pPr>
                <a:defRPr/>
              </a:pPr>
              <a:t>9</a:t>
            </a:fld>
            <a:endParaRPr lang="en-US" dirty="0"/>
          </a:p>
        </p:txBody>
      </p:sp>
    </p:spTree>
    <p:extLst>
      <p:ext uri="{BB962C8B-B14F-4D97-AF65-F5344CB8AC3E}">
        <p14:creationId xmlns:p14="http://schemas.microsoft.com/office/powerpoint/2010/main" val="530997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3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3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4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4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4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5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5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5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5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5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5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5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5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5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5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6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6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6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6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6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6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6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6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6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6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7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7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7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7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7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7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7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7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7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7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evel_x0020_1 xmlns="64c86622-5fb5-439c-adbb-a479cea2d062" xsi:nil="true"/>
    <level_x0020_5 xmlns="64c86622-5fb5-439c-adbb-a479cea2d062" xsi:nil="true"/>
    <Level_x0020_2 xmlns="64c86622-5fb5-439c-adbb-a479cea2d062" xsi:nil="true"/>
    <Level_x0020_3 xmlns="64c86622-5fb5-439c-adbb-a479cea2d062" xsi:nil="true"/>
    <Level_x0020_4 xmlns="64c86622-5fb5-439c-adbb-a479cea2d06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75195E1359584F99718DEDE2C9E676" ma:contentTypeVersion="5" ma:contentTypeDescription="Create a new document." ma:contentTypeScope="" ma:versionID="6a3cf46e966c06a5ee040fa65616d7e4">
  <xsd:schema xmlns:xsd="http://www.w3.org/2001/XMLSchema" xmlns:p="http://schemas.microsoft.com/office/2006/metadata/properties" xmlns:ns2="64c86622-5fb5-439c-adbb-a479cea2d062" targetNamespace="http://schemas.microsoft.com/office/2006/metadata/properties" ma:root="true" ma:fieldsID="acbad8c24a7a2047e8dad8a83e68ecf0" ns2:_="">
    <xsd:import namespace="64c86622-5fb5-439c-adbb-a479cea2d062"/>
    <xsd:element name="properties">
      <xsd:complexType>
        <xsd:sequence>
          <xsd:element name="documentManagement">
            <xsd:complexType>
              <xsd:all>
                <xsd:element ref="ns2:level_x0020_1" minOccurs="0"/>
                <xsd:element ref="ns2:Level_x0020_2" minOccurs="0"/>
                <xsd:element ref="ns2:Level_x0020_3" minOccurs="0"/>
                <xsd:element ref="ns2:Level_x0020_4" minOccurs="0"/>
                <xsd:element ref="ns2:level_x0020_5" minOccurs="0"/>
              </xsd:all>
            </xsd:complexType>
          </xsd:element>
        </xsd:sequence>
      </xsd:complexType>
    </xsd:element>
  </xsd:schema>
  <xsd:schema xmlns:xsd="http://www.w3.org/2001/XMLSchema" xmlns:dms="http://schemas.microsoft.com/office/2006/documentManagement/types" targetNamespace="64c86622-5fb5-439c-adbb-a479cea2d062" elementFormDefault="qualified">
    <xsd:import namespace="http://schemas.microsoft.com/office/2006/documentManagement/types"/>
    <xsd:element name="level_x0020_1" ma:index="8" nillable="true" ma:displayName="level 1" ma:internalName="level_x0020_1">
      <xsd:simpleType>
        <xsd:restriction base="dms:Text">
          <xsd:maxLength value="255"/>
        </xsd:restriction>
      </xsd:simpleType>
    </xsd:element>
    <xsd:element name="Level_x0020_2" ma:index="9" nillable="true" ma:displayName="Level 2" ma:internalName="Level_x0020_2">
      <xsd:simpleType>
        <xsd:restriction base="dms:Text">
          <xsd:maxLength value="255"/>
        </xsd:restriction>
      </xsd:simpleType>
    </xsd:element>
    <xsd:element name="Level_x0020_3" ma:index="10" nillable="true" ma:displayName="Level 3" ma:internalName="Level_x0020_3">
      <xsd:simpleType>
        <xsd:restriction base="dms:Text">
          <xsd:maxLength value="255"/>
        </xsd:restriction>
      </xsd:simpleType>
    </xsd:element>
    <xsd:element name="Level_x0020_4" ma:index="11" nillable="true" ma:displayName="Level 4" ma:internalName="Level_x0020_4">
      <xsd:simpleType>
        <xsd:restriction base="dms:Text">
          <xsd:maxLength value="255"/>
        </xsd:restriction>
      </xsd:simpleType>
    </xsd:element>
    <xsd:element name="level_x0020_5" ma:index="12" nillable="true" ma:displayName="level 5" ma:internalName="level_x0020_5">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3F5490DC-A877-4395-987E-82289DAD45B4}">
  <ds:schemaRefs>
    <ds:schemaRef ds:uri="http://schemas.microsoft.com/sharepoint/v3/contenttype/forms"/>
  </ds:schemaRefs>
</ds:datastoreItem>
</file>

<file path=customXml/itemProps2.xml><?xml version="1.0" encoding="utf-8"?>
<ds:datastoreItem xmlns:ds="http://schemas.openxmlformats.org/officeDocument/2006/customXml" ds:itemID="{173B5635-066A-4E4A-BD25-8760D4940B58}">
  <ds:schemaRefs>
    <ds:schemaRef ds:uri="http://purl.org/dc/elements/1.1/"/>
    <ds:schemaRef ds:uri="http://purl.org/dc/terms/"/>
    <ds:schemaRef ds:uri="http://schemas.microsoft.com/office/2006/metadata/properties"/>
    <ds:schemaRef ds:uri="64c86622-5fb5-439c-adbb-a479cea2d062"/>
    <ds:schemaRef ds:uri="http://schemas.microsoft.com/office/2006/documentManagement/types"/>
    <ds:schemaRef ds:uri="http://purl.org/dc/dcmitype/"/>
    <ds:schemaRef ds:uri="http://www.w3.org/XML/1998/namespace"/>
    <ds:schemaRef ds:uri="http://schemas.openxmlformats.org/package/2006/metadata/core-properties"/>
  </ds:schemaRefs>
</ds:datastoreItem>
</file>

<file path=customXml/itemProps3.xml><?xml version="1.0" encoding="utf-8"?>
<ds:datastoreItem xmlns:ds="http://schemas.openxmlformats.org/officeDocument/2006/customXml" ds:itemID="{5C9F868C-BB56-4BD2-9763-0135CD6D38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c86622-5fb5-439c-adbb-a479cea2d062"/>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574509</TotalTime>
  <Words>3501</Words>
  <Application>Microsoft Office PowerPoint</Application>
  <PresentationFormat>On-screen Show (4:3)</PresentationFormat>
  <Paragraphs>548</Paragraphs>
  <Slides>54</Slides>
  <Notes>24</Notes>
  <HiddenSlides>0</HiddenSlides>
  <MMClips>0</MMClips>
  <ScaleCrop>false</ScaleCrop>
  <HeadingPairs>
    <vt:vector size="4" baseType="variant">
      <vt:variant>
        <vt:lpstr>Theme</vt:lpstr>
      </vt:variant>
      <vt:variant>
        <vt:i4>79</vt:i4>
      </vt:variant>
      <vt:variant>
        <vt:lpstr>Slide Titles</vt:lpstr>
      </vt:variant>
      <vt:variant>
        <vt:i4>54</vt:i4>
      </vt:variant>
    </vt:vector>
  </HeadingPairs>
  <TitlesOfParts>
    <vt:vector size="133" baseType="lpstr">
      <vt:lpstr>1_CGI Federal</vt:lpstr>
      <vt:lpstr>2_CGI Federal</vt:lpstr>
      <vt:lpstr>27_CGI Federal</vt:lpstr>
      <vt:lpstr>3_CGI Federal</vt:lpstr>
      <vt:lpstr>4_CGI Federal</vt:lpstr>
      <vt:lpstr>25_CGI Federal</vt:lpstr>
      <vt:lpstr>26_CGI Federal</vt:lpstr>
      <vt:lpstr>5_CGI Federal</vt:lpstr>
      <vt:lpstr>21_CGI Federal</vt:lpstr>
      <vt:lpstr>6_CGI Federal</vt:lpstr>
      <vt:lpstr>7_CGI Federal</vt:lpstr>
      <vt:lpstr>8_CGI Federal</vt:lpstr>
      <vt:lpstr>9_CGI Federal</vt:lpstr>
      <vt:lpstr>10_CGI Federal</vt:lpstr>
      <vt:lpstr>11_CGI Federal</vt:lpstr>
      <vt:lpstr>12_CGI Federal</vt:lpstr>
      <vt:lpstr>13_CGI Federal</vt:lpstr>
      <vt:lpstr>14_CGI Federal</vt:lpstr>
      <vt:lpstr>15_CGI Federal</vt:lpstr>
      <vt:lpstr>16_CGI Federal</vt:lpstr>
      <vt:lpstr>17_CGI Federal</vt:lpstr>
      <vt:lpstr>18_CGI Federal</vt:lpstr>
      <vt:lpstr>19_CGI Federal</vt:lpstr>
      <vt:lpstr>20_CGI Federal</vt:lpstr>
      <vt:lpstr>22_CGI Federal</vt:lpstr>
      <vt:lpstr>23_CGI Federal</vt:lpstr>
      <vt:lpstr>24_CGI Federal</vt:lpstr>
      <vt:lpstr>28_CGI Federal</vt:lpstr>
      <vt:lpstr>29_CGI Federal</vt:lpstr>
      <vt:lpstr>30_CGI Federal</vt:lpstr>
      <vt:lpstr>31_CGI Federal</vt:lpstr>
      <vt:lpstr>32_CGI Federal</vt:lpstr>
      <vt:lpstr>33_CGI Federal</vt:lpstr>
      <vt:lpstr>34_CGI Federal</vt:lpstr>
      <vt:lpstr>35_CGI Federal</vt:lpstr>
      <vt:lpstr>36_CGI Federal</vt:lpstr>
      <vt:lpstr>37_CGI Federal</vt:lpstr>
      <vt:lpstr>38_CGI Federal</vt:lpstr>
      <vt:lpstr>39_CGI Federal</vt:lpstr>
      <vt:lpstr>40_CGI Federal</vt:lpstr>
      <vt:lpstr>41_CGI Federal</vt:lpstr>
      <vt:lpstr>42_CGI Federal</vt:lpstr>
      <vt:lpstr>43_CGI Federal</vt:lpstr>
      <vt:lpstr>44_CGI Federal</vt:lpstr>
      <vt:lpstr>45_CGI Federal</vt:lpstr>
      <vt:lpstr>46_CGI Federal</vt:lpstr>
      <vt:lpstr>47_CGI Federal</vt:lpstr>
      <vt:lpstr>48_CGI Federal</vt:lpstr>
      <vt:lpstr>49_CGI Federal</vt:lpstr>
      <vt:lpstr>50_CGI Federal</vt:lpstr>
      <vt:lpstr>51_CGI Federal</vt:lpstr>
      <vt:lpstr>52_CGI Federal</vt:lpstr>
      <vt:lpstr>53_CGI Federal</vt:lpstr>
      <vt:lpstr>54_CGI Federal</vt:lpstr>
      <vt:lpstr>55_CGI Federal</vt:lpstr>
      <vt:lpstr>56_CGI Federal</vt:lpstr>
      <vt:lpstr>57_CGI Federal</vt:lpstr>
      <vt:lpstr>58_CGI Federal</vt:lpstr>
      <vt:lpstr>59_CGI Federal</vt:lpstr>
      <vt:lpstr>60_CGI Federal</vt:lpstr>
      <vt:lpstr>61_CGI Federal</vt:lpstr>
      <vt:lpstr>62_CGI Federal</vt:lpstr>
      <vt:lpstr>63_CGI Federal</vt:lpstr>
      <vt:lpstr>64_CGI Federal</vt:lpstr>
      <vt:lpstr>65_CGI Federal</vt:lpstr>
      <vt:lpstr>66_CGI Federal</vt:lpstr>
      <vt:lpstr>67_CGI Federal</vt:lpstr>
      <vt:lpstr>68_CGI Federal</vt:lpstr>
      <vt:lpstr>69_CGI Federal</vt:lpstr>
      <vt:lpstr>70_CGI Federal</vt:lpstr>
      <vt:lpstr>71_CGI Federal</vt:lpstr>
      <vt:lpstr>72_CGI Federal</vt:lpstr>
      <vt:lpstr>73_CGI Federal</vt:lpstr>
      <vt:lpstr>74_CGI Federal</vt:lpstr>
      <vt:lpstr>75_CGI Federal</vt:lpstr>
      <vt:lpstr>76_CGI Federal</vt:lpstr>
      <vt:lpstr>77_CGI Federal</vt:lpstr>
      <vt:lpstr>78_CGI Federal</vt:lpstr>
      <vt:lpstr>79_CGI Federal</vt:lpstr>
      <vt:lpstr>Pegasys 7.1.2 Upgrade  General Training </vt:lpstr>
      <vt:lpstr>Table of Contents</vt:lpstr>
      <vt:lpstr>PowerPoint Presentation</vt:lpstr>
      <vt:lpstr>Pegasys History</vt:lpstr>
      <vt:lpstr>7.1.2 Upgrade</vt:lpstr>
      <vt:lpstr>PowerPoint Presentation</vt:lpstr>
      <vt:lpstr>Modified Display of the  Reference Query</vt:lpstr>
      <vt:lpstr>Modified Display of the  Reference Query</vt:lpstr>
      <vt:lpstr>Add Attachments to  Notebooks &amp; Queries</vt:lpstr>
      <vt:lpstr>Add Attachments to  Notebooks &amp; Queries</vt:lpstr>
      <vt:lpstr>Modify Prevent New Spending Logic</vt:lpstr>
      <vt:lpstr>Modify Prevent New Spending Logic</vt:lpstr>
      <vt:lpstr>Rich Type Ahead</vt:lpstr>
      <vt:lpstr>Sequential Amendment Number  Generation Improvement</vt:lpstr>
      <vt:lpstr>Suppress Validation of  Unchanged Lines</vt:lpstr>
      <vt:lpstr>User Interface Improvements  for Menus</vt:lpstr>
      <vt:lpstr>User Interface Improvements  for Result Sets</vt:lpstr>
      <vt:lpstr>View Unprocessed Transactions  Added to the Reference Query</vt:lpstr>
      <vt:lpstr>PowerPoint Presentation</vt:lpstr>
      <vt:lpstr>Early Issue Identification</vt:lpstr>
      <vt:lpstr>PowerPoint Presentation</vt:lpstr>
      <vt:lpstr>Additional Inbox Fields</vt:lpstr>
      <vt:lpstr>Additional Inbox Fields</vt:lpstr>
      <vt:lpstr>Task Email Notification</vt:lpstr>
      <vt:lpstr>Task Email Notification</vt:lpstr>
      <vt:lpstr>Workflow: View Workflow  Tasks without Acquiring</vt:lpstr>
      <vt:lpstr>PowerPoint Presentation</vt:lpstr>
      <vt:lpstr>Exportable Fiscal Year Budget Query</vt:lpstr>
      <vt:lpstr>PowerPoint Presentation</vt:lpstr>
      <vt:lpstr>Credit Card Statement Reconciliation Notebook </vt:lpstr>
      <vt:lpstr>Credit Card Statement Reconciliation Notebook </vt:lpstr>
      <vt:lpstr>Credit Card Statement Reconciliation Notebook </vt:lpstr>
      <vt:lpstr>Credit Card Email Notification Batch Job</vt:lpstr>
      <vt:lpstr>Credit Card Email Notification Batch Job</vt:lpstr>
      <vt:lpstr>PowerPoint Presentation</vt:lpstr>
      <vt:lpstr>Copying Forward Invoice to Payment Accounts for Additional Reference</vt:lpstr>
      <vt:lpstr>Fund and Cost Total on Lines</vt:lpstr>
      <vt:lpstr>PowerPoint Presentation</vt:lpstr>
      <vt:lpstr>Office Address Usability</vt:lpstr>
      <vt:lpstr>PowerPoint Presentation</vt:lpstr>
      <vt:lpstr>Streamline Organization, Role,  and Approval Type Management</vt:lpstr>
      <vt:lpstr>Streamline Organization, Role,  and Approval Type Management</vt:lpstr>
      <vt:lpstr>PowerPoint Presentation</vt:lpstr>
      <vt:lpstr>PowerPoint Presentation</vt:lpstr>
      <vt:lpstr>Login Confirmation Message</vt:lpstr>
      <vt:lpstr>Blank Rows</vt:lpstr>
      <vt:lpstr>Secured Field Searching</vt:lpstr>
      <vt:lpstr>Identity Provider (IdP) tabs</vt:lpstr>
      <vt:lpstr>Identity Provider (IdP) Tabs</vt:lpstr>
      <vt:lpstr>Setting Up Security Questions</vt:lpstr>
      <vt:lpstr>Setting Up Security Questions cont.</vt:lpstr>
      <vt:lpstr>Setting Up Security Questions cont.</vt:lpstr>
      <vt:lpstr>IdP Return to Pegasys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Training Draft</dc:title>
  <dc:creator>Dou, Nancy (CGI Federal)</dc:creator>
  <cp:lastModifiedBy>Dou, Nancy </cp:lastModifiedBy>
  <cp:revision>3390</cp:revision>
  <dcterms:created xsi:type="dcterms:W3CDTF">2004-04-30T16:33:22Z</dcterms:created>
  <dcterms:modified xsi:type="dcterms:W3CDTF">2014-12-11T21:39:48Z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ndEmail">
    <vt:lpwstr>No</vt:lpwstr>
  </property>
  <property fmtid="{D5CDD505-2E9C-101B-9397-08002B2CF9AE}" pid="3" name="Author0">
    <vt:lpwstr>210</vt:lpwstr>
  </property>
  <property fmtid="{D5CDD505-2E9C-101B-9397-08002B2CF9AE}" pid="4" name="Date">
    <vt:lpwstr>2010-12-16T00:00:00Z</vt:lpwstr>
  </property>
  <property fmtid="{D5CDD505-2E9C-101B-9397-08002B2CF9AE}" pid="5" name="Team">
    <vt:lpwstr>New Initiatives</vt:lpwstr>
  </property>
  <property fmtid="{D5CDD505-2E9C-101B-9397-08002B2CF9AE}" pid="6" name="MailTo">
    <vt:lpwstr/>
  </property>
  <property fmtid="{D5CDD505-2E9C-101B-9397-08002B2CF9AE}" pid="7" name="Body/Comments">
    <vt:lpwstr/>
  </property>
  <property fmtid="{D5CDD505-2E9C-101B-9397-08002B2CF9AE}" pid="8" name="Abstract">
    <vt:lpwstr/>
  </property>
  <property fmtid="{D5CDD505-2E9C-101B-9397-08002B2CF9AE}" pid="9" name="MailCC">
    <vt:lpwstr/>
  </property>
  <property fmtid="{D5CDD505-2E9C-101B-9397-08002B2CF9AE}" pid="10" name="History">
    <vt:lpwstr/>
  </property>
  <property fmtid="{D5CDD505-2E9C-101B-9397-08002B2CF9AE}" pid="11" name="ContentTypeId">
    <vt:lpwstr>0x010100F575195E1359584F99718DEDE2C9E676</vt:lpwstr>
  </property>
</Properties>
</file>